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23FA58A7-BBF5-4123-8137-BA3F176EB2B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7B9072D-4E4E-43AE-A77C-D91641E7271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1" name="Picture 10">
              <a:hlinkClick r:id="rId13"/>
              <a:extLst>
                <a:ext uri="{FF2B5EF4-FFF2-40B4-BE49-F238E27FC236}">
                  <a16:creationId xmlns:a16="http://schemas.microsoft.com/office/drawing/2014/main" id="{6F0A4199-4743-4C6C-93B9-41535FC33F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D5FA4-2AD7-4E75-B141-583AEBFEFF53}"/>
              </a:ext>
            </a:extLst>
          </p:cNvPr>
          <p:cNvSpPr txBox="1"/>
          <p:nvPr/>
        </p:nvSpPr>
        <p:spPr>
          <a:xfrm>
            <a:off x="5638182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2015</a:t>
            </a:r>
            <a:endParaRPr lang="ru-RU" sz="2800" b="1" dirty="0"/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9FD691-8BD0-4681-AADB-9B95900AB49F}"/>
              </a:ext>
            </a:extLst>
          </p:cNvPr>
          <p:cNvSpPr txBox="1"/>
          <p:nvPr/>
        </p:nvSpPr>
        <p:spPr>
          <a:xfrm>
            <a:off x="7837339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2020</a:t>
            </a:r>
            <a:endParaRPr lang="ru-RU" sz="2800" b="1" dirty="0"/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8B254D-6E99-406E-88A3-1CAC11E9F9D7}"/>
              </a:ext>
            </a:extLst>
          </p:cNvPr>
          <p:cNvSpPr txBox="1"/>
          <p:nvPr/>
        </p:nvSpPr>
        <p:spPr>
          <a:xfrm>
            <a:off x="10036496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2025</a:t>
            </a:r>
            <a:endParaRPr lang="ru-RU" sz="2800" b="1" dirty="0"/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619528-C8CA-48CA-8684-CB42F5F57885}"/>
              </a:ext>
            </a:extLst>
          </p:cNvPr>
          <p:cNvSpPr txBox="1"/>
          <p:nvPr/>
        </p:nvSpPr>
        <p:spPr>
          <a:xfrm>
            <a:off x="3439025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2010</a:t>
            </a:r>
            <a:endParaRPr lang="ru-RU" sz="2800" b="1" dirty="0"/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237934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2005</a:t>
            </a:r>
            <a:endParaRPr lang="ru-RU" sz="2800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75E148-00FB-4E85-A087-438E0C690AC1}"/>
              </a:ext>
            </a:extLst>
          </p:cNvPr>
          <p:cNvSpPr txBox="1"/>
          <p:nvPr/>
        </p:nvSpPr>
        <p:spPr>
          <a:xfrm>
            <a:off x="1842514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6D57B4-BA65-4C54-B34F-C658E8492865}"/>
              </a:ext>
            </a:extLst>
          </p:cNvPr>
          <p:cNvSpPr txBox="1"/>
          <p:nvPr/>
        </p:nvSpPr>
        <p:spPr>
          <a:xfrm>
            <a:off x="1824006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4BC680-1CAD-4BAA-840C-F37DE33A3A3F}"/>
              </a:ext>
            </a:extLst>
          </p:cNvPr>
          <p:cNvSpPr txBox="1"/>
          <p:nvPr/>
        </p:nvSpPr>
        <p:spPr>
          <a:xfrm>
            <a:off x="6236416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217908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1DE7E1C-2647-43CB-90CF-ACAD8E7C23E4}"/>
              </a:ext>
            </a:extLst>
          </p:cNvPr>
          <p:cNvSpPr txBox="1"/>
          <p:nvPr/>
        </p:nvSpPr>
        <p:spPr>
          <a:xfrm>
            <a:off x="10634729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616222" y="1242604"/>
            <a:ext cx="140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40E611-26CD-4D74-B49A-AA55B3B3A149}"/>
              </a:ext>
            </a:extLst>
          </p:cNvPr>
          <p:cNvSpPr txBox="1"/>
          <p:nvPr/>
        </p:nvSpPr>
        <p:spPr>
          <a:xfrm>
            <a:off x="4044508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9A5D1F-20D8-4980-BEDA-903FCD3F714E}"/>
              </a:ext>
            </a:extLst>
          </p:cNvPr>
          <p:cNvSpPr txBox="1"/>
          <p:nvPr/>
        </p:nvSpPr>
        <p:spPr>
          <a:xfrm>
            <a:off x="4026000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9FC4C00-EAD8-489C-9314-AC67B6A3C97E}"/>
              </a:ext>
            </a:extLst>
          </p:cNvPr>
          <p:cNvSpPr txBox="1"/>
          <p:nvPr/>
        </p:nvSpPr>
        <p:spPr>
          <a:xfrm>
            <a:off x="8442821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424313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45" name="Нижний колонтитул 4">
            <a:extLst>
              <a:ext uri="{FF2B5EF4-FFF2-40B4-BE49-F238E27FC236}">
                <a16:creationId xmlns:a16="http://schemas.microsoft.com/office/drawing/2014/main" id="{0BD93C2F-4585-4769-9390-94D73BD0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438874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D5FA4-2AD7-4E75-B141-583AEBFEFF53}"/>
              </a:ext>
            </a:extLst>
          </p:cNvPr>
          <p:cNvSpPr txBox="1"/>
          <p:nvPr/>
        </p:nvSpPr>
        <p:spPr>
          <a:xfrm>
            <a:off x="5638182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2015</a:t>
            </a:r>
            <a:endParaRPr lang="ru-RU" sz="2800" b="1" dirty="0"/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9FD691-8BD0-4681-AADB-9B95900AB49F}"/>
              </a:ext>
            </a:extLst>
          </p:cNvPr>
          <p:cNvSpPr txBox="1"/>
          <p:nvPr/>
        </p:nvSpPr>
        <p:spPr>
          <a:xfrm>
            <a:off x="7837339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2020</a:t>
            </a:r>
            <a:endParaRPr lang="ru-RU" sz="2800" b="1" dirty="0"/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8B254D-6E99-406E-88A3-1CAC11E9F9D7}"/>
              </a:ext>
            </a:extLst>
          </p:cNvPr>
          <p:cNvSpPr txBox="1"/>
          <p:nvPr/>
        </p:nvSpPr>
        <p:spPr>
          <a:xfrm>
            <a:off x="10036496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2025</a:t>
            </a:r>
            <a:endParaRPr lang="ru-RU" sz="2800" b="1" dirty="0"/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619528-C8CA-48CA-8684-CB42F5F57885}"/>
              </a:ext>
            </a:extLst>
          </p:cNvPr>
          <p:cNvSpPr txBox="1"/>
          <p:nvPr/>
        </p:nvSpPr>
        <p:spPr>
          <a:xfrm>
            <a:off x="3439025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2010</a:t>
            </a:r>
            <a:endParaRPr lang="ru-RU" sz="2800" b="1" dirty="0"/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237934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2005</a:t>
            </a:r>
            <a:endParaRPr lang="ru-RU" sz="2800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75E148-00FB-4E85-A087-438E0C690AC1}"/>
              </a:ext>
            </a:extLst>
          </p:cNvPr>
          <p:cNvSpPr txBox="1"/>
          <p:nvPr/>
        </p:nvSpPr>
        <p:spPr>
          <a:xfrm>
            <a:off x="1842514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6D57B4-BA65-4C54-B34F-C658E8492865}"/>
              </a:ext>
            </a:extLst>
          </p:cNvPr>
          <p:cNvSpPr txBox="1"/>
          <p:nvPr/>
        </p:nvSpPr>
        <p:spPr>
          <a:xfrm>
            <a:off x="1824006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4BC680-1CAD-4BAA-840C-F37DE33A3A3F}"/>
              </a:ext>
            </a:extLst>
          </p:cNvPr>
          <p:cNvSpPr txBox="1"/>
          <p:nvPr/>
        </p:nvSpPr>
        <p:spPr>
          <a:xfrm>
            <a:off x="6236416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217908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1DE7E1C-2647-43CB-90CF-ACAD8E7C23E4}"/>
              </a:ext>
            </a:extLst>
          </p:cNvPr>
          <p:cNvSpPr txBox="1"/>
          <p:nvPr/>
        </p:nvSpPr>
        <p:spPr>
          <a:xfrm>
            <a:off x="10634729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616222" y="1242604"/>
            <a:ext cx="140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40E611-26CD-4D74-B49A-AA55B3B3A149}"/>
              </a:ext>
            </a:extLst>
          </p:cNvPr>
          <p:cNvSpPr txBox="1"/>
          <p:nvPr/>
        </p:nvSpPr>
        <p:spPr>
          <a:xfrm>
            <a:off x="4044508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9A5D1F-20D8-4980-BEDA-903FCD3F714E}"/>
              </a:ext>
            </a:extLst>
          </p:cNvPr>
          <p:cNvSpPr txBox="1"/>
          <p:nvPr/>
        </p:nvSpPr>
        <p:spPr>
          <a:xfrm>
            <a:off x="4026000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9FC4C00-EAD8-489C-9314-AC67B6A3C97E}"/>
              </a:ext>
            </a:extLst>
          </p:cNvPr>
          <p:cNvSpPr txBox="1"/>
          <p:nvPr/>
        </p:nvSpPr>
        <p:spPr>
          <a:xfrm>
            <a:off x="8442821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424313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</a:t>
            </a:r>
          </a:p>
        </p:txBody>
      </p:sp>
      <p:sp>
        <p:nvSpPr>
          <p:cNvPr id="45" name="Нижний колонтитул 4">
            <a:extLst>
              <a:ext uri="{FF2B5EF4-FFF2-40B4-BE49-F238E27FC236}">
                <a16:creationId xmlns:a16="http://schemas.microsoft.com/office/drawing/2014/main" id="{8BA30162-3710-42C2-A0D9-E1C6E073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438874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48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D5FA4-2AD7-4E75-B141-583AEBFEFF53}"/>
              </a:ext>
            </a:extLst>
          </p:cNvPr>
          <p:cNvSpPr txBox="1"/>
          <p:nvPr/>
        </p:nvSpPr>
        <p:spPr>
          <a:xfrm>
            <a:off x="5638182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2015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9FD691-8BD0-4681-AADB-9B95900AB49F}"/>
              </a:ext>
            </a:extLst>
          </p:cNvPr>
          <p:cNvSpPr txBox="1"/>
          <p:nvPr/>
        </p:nvSpPr>
        <p:spPr>
          <a:xfrm>
            <a:off x="7837339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2020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8B254D-6E99-406E-88A3-1CAC11E9F9D7}"/>
              </a:ext>
            </a:extLst>
          </p:cNvPr>
          <p:cNvSpPr txBox="1"/>
          <p:nvPr/>
        </p:nvSpPr>
        <p:spPr>
          <a:xfrm>
            <a:off x="10036496" y="31673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2025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619528-C8CA-48CA-8684-CB42F5F57885}"/>
              </a:ext>
            </a:extLst>
          </p:cNvPr>
          <p:cNvSpPr txBox="1"/>
          <p:nvPr/>
        </p:nvSpPr>
        <p:spPr>
          <a:xfrm>
            <a:off x="3439025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2010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237934" y="317563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2005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75E148-00FB-4E85-A087-438E0C690AC1}"/>
              </a:ext>
            </a:extLst>
          </p:cNvPr>
          <p:cNvSpPr txBox="1"/>
          <p:nvPr/>
        </p:nvSpPr>
        <p:spPr>
          <a:xfrm>
            <a:off x="1842514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6D57B4-BA65-4C54-B34F-C658E8492865}"/>
              </a:ext>
            </a:extLst>
          </p:cNvPr>
          <p:cNvSpPr txBox="1"/>
          <p:nvPr/>
        </p:nvSpPr>
        <p:spPr>
          <a:xfrm>
            <a:off x="1824006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4BC680-1CAD-4BAA-840C-F37DE33A3A3F}"/>
              </a:ext>
            </a:extLst>
          </p:cNvPr>
          <p:cNvSpPr txBox="1"/>
          <p:nvPr/>
        </p:nvSpPr>
        <p:spPr>
          <a:xfrm>
            <a:off x="6236416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217908" y="1242604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1DE7E1C-2647-43CB-90CF-ACAD8E7C23E4}"/>
              </a:ext>
            </a:extLst>
          </p:cNvPr>
          <p:cNvSpPr txBox="1"/>
          <p:nvPr/>
        </p:nvSpPr>
        <p:spPr>
          <a:xfrm>
            <a:off x="10634729" y="87327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616222" y="1242604"/>
            <a:ext cx="140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40E611-26CD-4D74-B49A-AA55B3B3A149}"/>
              </a:ext>
            </a:extLst>
          </p:cNvPr>
          <p:cNvSpPr txBox="1"/>
          <p:nvPr/>
        </p:nvSpPr>
        <p:spPr>
          <a:xfrm>
            <a:off x="4044508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9A5D1F-20D8-4980-BEDA-903FCD3F714E}"/>
              </a:ext>
            </a:extLst>
          </p:cNvPr>
          <p:cNvSpPr txBox="1"/>
          <p:nvPr/>
        </p:nvSpPr>
        <p:spPr>
          <a:xfrm>
            <a:off x="4026000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9FC4C00-EAD8-489C-9314-AC67B6A3C97E}"/>
              </a:ext>
            </a:extLst>
          </p:cNvPr>
          <p:cNvSpPr txBox="1"/>
          <p:nvPr/>
        </p:nvSpPr>
        <p:spPr>
          <a:xfrm>
            <a:off x="8442821" y="4499227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424313" y="4868559"/>
            <a:ext cx="1850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5" name="Нижний колонтитул 4">
            <a:extLst>
              <a:ext uri="{FF2B5EF4-FFF2-40B4-BE49-F238E27FC236}">
                <a16:creationId xmlns:a16="http://schemas.microsoft.com/office/drawing/2014/main" id="{77B2E293-5349-43CB-9680-DF8678BF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438874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0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285</Words>
  <Application>Microsoft Office PowerPoint</Application>
  <PresentationFormat>Широкоэкранный</PresentationFormat>
  <Paragraphs>48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50</cp:revision>
  <dcterms:created xsi:type="dcterms:W3CDTF">2020-08-08T15:33:15Z</dcterms:created>
  <dcterms:modified xsi:type="dcterms:W3CDTF">2020-08-16T08:47:37Z</dcterms:modified>
</cp:coreProperties>
</file>