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755"/>
    <a:srgbClr val="C56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FC15D-B6BC-483F-BE12-5CC29FCF3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793770-FA28-43B6-933C-467F711D0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C0A903-EDD2-4F86-877C-41F3DEA5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D78CF-87FD-4734-B384-183EA829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D9C32A-C68B-4CF2-9585-35F9AD39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9F4D2-6C61-4E0E-8A91-8BE95E1F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CEA425-0B99-4C9A-8AE2-4E34D9B9F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169F6B-03DB-4384-BBAC-9FB181744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D5E24F-968A-48F0-A605-E025EED8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13D372-B647-4A22-BC7F-DB306AFA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4E5D9D-55D2-4C15-98E4-5E067AB5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3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5E79A-ACA5-46FD-9AA0-7DC2B9A9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B7D5A3-400A-4D19-ACB8-1BA820B6F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9BFD4-D5DE-454B-94FF-CEF990F2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0511D-E6B3-4F45-9B59-504A775B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064332-3294-4F3D-AA73-683D333B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0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534C59-536F-4C0F-91E0-1A8C68739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9DDF0F-BF1D-4C17-8839-810693C10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056C92-7C63-45E4-B93F-88A92437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DD064F-2DE1-4044-B5AE-E42F3427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B428A-E177-4DB8-8F75-C8F6D858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6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86BFC-016D-4F6F-8FF0-41C714F7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F2E3E-7790-4E80-99A1-578A06D1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781CE8-959B-40B2-A0E4-C592349BB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3DED0-25A2-444A-B53D-1473A3ED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67D07A-C88C-4ADD-A287-D155CD77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E8533-2555-4251-87F4-166DFE3D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8C7399-5724-45C5-8316-AA2DC96A5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E8C1E4-001E-4AAF-BC07-EDEACFD6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24CF9-8629-4234-ABCE-AE74310A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1FAF8-2359-4CE8-BF5E-CC260035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5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9111E-F41C-41A7-8C6B-DFDDDD2D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7A726-3576-410F-91D2-519422E7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1AD6D3-BB5F-4DD6-8196-8C459B33F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BF42C1-BDD0-4AF1-B0E5-DA3A8D2D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81927E-348A-41FF-A789-8D86D39F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0A6C95-B13D-409B-9BBA-DBBC0D63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1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7E627-36A4-4824-9E0A-FBF45745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D4A369-BDB0-48E0-B875-E54042466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3FC9EA-DA58-4233-84DA-4B267B13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E75D76-AF12-4AD9-856D-38705E6DC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99F3BF-E0CC-4C56-9158-A7442E657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58ABA0-06DD-4BCA-9106-51F603D2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3E86FF-6E03-4914-9710-4DE8EB2F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25D3F3-84D0-46C5-A44A-25FAF056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34B10-E6B2-4B6D-AD2B-72D50E283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CADFB6-7A5C-48D1-870B-6BF64A17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5615FA-07C6-4DF4-A72F-797AFEC5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B31A49-2FFA-45C8-97A1-761A4283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9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5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71B684-DBD5-4B12-8A88-5922EFFE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2B44A41-0BCF-4083-AA79-909528E8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DE84D5-4A58-41DC-BDE1-FA1B1777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7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33A02-37AE-4E05-8137-6D9204E0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E11D7-EAD5-4621-A5C8-E93FF01DF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40D447-988D-4DBB-BD06-763D4D6A5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B4204D-6953-4C2E-9AF0-39AC0F8E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E9F45B-5A5E-48EC-9A06-756F8784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69476A-DC70-4EBA-8336-932D261C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B7272-601D-4B00-A967-373789E3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35B010-4B30-4535-9579-ED2A28A80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1D742E-B1C2-4E94-955A-F542A4DFE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D5FA-7362-40FA-BB2A-F9885A5DB50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3C068-B91B-46FF-9ABA-94D464DC8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15648C-9FC0-42A7-B62D-224029D91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722B-8BC5-4A46-B89E-2A073202A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8EF7D9-DF3D-43FA-8D7F-CAF1CB4CB224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86BABD1-B3BC-44F0-AE40-FB1E86D4D4C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A50A17B4-77BA-4365-AFE1-D56E13B57A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258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верхние углы 7">
            <a:extLst>
              <a:ext uri="{FF2B5EF4-FFF2-40B4-BE49-F238E27FC236}">
                <a16:creationId xmlns:a16="http://schemas.microsoft.com/office/drawing/2014/main" id="{4CA699CD-13ED-4645-BC40-529473118176}"/>
              </a:ext>
            </a:extLst>
          </p:cNvPr>
          <p:cNvSpPr/>
          <p:nvPr/>
        </p:nvSpPr>
        <p:spPr>
          <a:xfrm rot="3128573">
            <a:off x="916004" y="3416273"/>
            <a:ext cx="3455280" cy="534772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0E8C71F4-926C-4678-9946-DAFA14165E08}"/>
              </a:ext>
            </a:extLst>
          </p:cNvPr>
          <p:cNvSpPr/>
          <p:nvPr/>
        </p:nvSpPr>
        <p:spPr>
          <a:xfrm rot="13929852" flipH="1">
            <a:off x="639345" y="3581705"/>
            <a:ext cx="2981395" cy="404285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:a16="http://schemas.microsoft.com/office/drawing/2014/main" id="{C2DFC8AF-B526-4877-A1C8-B5F47715876A}"/>
              </a:ext>
            </a:extLst>
          </p:cNvPr>
          <p:cNvSpPr/>
          <p:nvPr/>
        </p:nvSpPr>
        <p:spPr>
          <a:xfrm>
            <a:off x="2" y="1899000"/>
            <a:ext cx="12191999" cy="90000"/>
          </a:xfrm>
          <a:custGeom>
            <a:avLst/>
            <a:gdLst>
              <a:gd name="connsiteX0" fmla="*/ 9486068 w 12191999"/>
              <a:gd name="connsiteY0" fmla="*/ 0 h 90000"/>
              <a:gd name="connsiteX1" fmla="*/ 12191999 w 12191999"/>
              <a:gd name="connsiteY1" fmla="*/ 0 h 90000"/>
              <a:gd name="connsiteX2" fmla="*/ 12191999 w 12191999"/>
              <a:gd name="connsiteY2" fmla="*/ 90000 h 90000"/>
              <a:gd name="connsiteX3" fmla="*/ 9485093 w 12191999"/>
              <a:gd name="connsiteY3" fmla="*/ 90000 h 90000"/>
              <a:gd name="connsiteX4" fmla="*/ 9490156 w 12191999"/>
              <a:gd name="connsiteY4" fmla="*/ 40205 h 90000"/>
              <a:gd name="connsiteX5" fmla="*/ 6840485 w 12191999"/>
              <a:gd name="connsiteY5" fmla="*/ 0 h 90000"/>
              <a:gd name="connsiteX6" fmla="*/ 8499292 w 12191999"/>
              <a:gd name="connsiteY6" fmla="*/ 0 h 90000"/>
              <a:gd name="connsiteX7" fmla="*/ 8495204 w 12191999"/>
              <a:gd name="connsiteY7" fmla="*/ 40205 h 90000"/>
              <a:gd name="connsiteX8" fmla="*/ 8500267 w 12191999"/>
              <a:gd name="connsiteY8" fmla="*/ 90000 h 90000"/>
              <a:gd name="connsiteX9" fmla="*/ 6839555 w 12191999"/>
              <a:gd name="connsiteY9" fmla="*/ 90000 h 90000"/>
              <a:gd name="connsiteX10" fmla="*/ 6844595 w 12191999"/>
              <a:gd name="connsiteY10" fmla="*/ 40426 h 90000"/>
              <a:gd name="connsiteX11" fmla="*/ 4194461 w 12191999"/>
              <a:gd name="connsiteY11" fmla="*/ 0 h 90000"/>
              <a:gd name="connsiteX12" fmla="*/ 5853754 w 12191999"/>
              <a:gd name="connsiteY12" fmla="*/ 0 h 90000"/>
              <a:gd name="connsiteX13" fmla="*/ 5849643 w 12191999"/>
              <a:gd name="connsiteY13" fmla="*/ 40426 h 90000"/>
              <a:gd name="connsiteX14" fmla="*/ 5854684 w 12191999"/>
              <a:gd name="connsiteY14" fmla="*/ 90000 h 90000"/>
              <a:gd name="connsiteX15" fmla="*/ 4194461 w 12191999"/>
              <a:gd name="connsiteY15" fmla="*/ 90000 h 90000"/>
              <a:gd name="connsiteX16" fmla="*/ 4199036 w 12191999"/>
              <a:gd name="connsiteY16" fmla="*/ 45000 h 90000"/>
              <a:gd name="connsiteX17" fmla="*/ 1548900 w 12191999"/>
              <a:gd name="connsiteY17" fmla="*/ 0 h 90000"/>
              <a:gd name="connsiteX18" fmla="*/ 3208659 w 12191999"/>
              <a:gd name="connsiteY18" fmla="*/ 0 h 90000"/>
              <a:gd name="connsiteX19" fmla="*/ 3204084 w 12191999"/>
              <a:gd name="connsiteY19" fmla="*/ 45000 h 90000"/>
              <a:gd name="connsiteX20" fmla="*/ 3208659 w 12191999"/>
              <a:gd name="connsiteY20" fmla="*/ 90000 h 90000"/>
              <a:gd name="connsiteX21" fmla="*/ 1548900 w 12191999"/>
              <a:gd name="connsiteY21" fmla="*/ 90000 h 90000"/>
              <a:gd name="connsiteX22" fmla="*/ 1553476 w 12191999"/>
              <a:gd name="connsiteY22" fmla="*/ 45000 h 90000"/>
              <a:gd name="connsiteX23" fmla="*/ 0 w 12191999"/>
              <a:gd name="connsiteY23" fmla="*/ 0 h 90000"/>
              <a:gd name="connsiteX24" fmla="*/ 563099 w 12191999"/>
              <a:gd name="connsiteY24" fmla="*/ 0 h 90000"/>
              <a:gd name="connsiteX25" fmla="*/ 558524 w 12191999"/>
              <a:gd name="connsiteY25" fmla="*/ 45000 h 90000"/>
              <a:gd name="connsiteX26" fmla="*/ 563099 w 12191999"/>
              <a:gd name="connsiteY26" fmla="*/ 90000 h 90000"/>
              <a:gd name="connsiteX27" fmla="*/ 0 w 12191999"/>
              <a:gd name="connsiteY27" fmla="*/ 9000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1999" h="90000">
                <a:moveTo>
                  <a:pt x="9486068" y="0"/>
                </a:moveTo>
                <a:lnTo>
                  <a:pt x="12191999" y="0"/>
                </a:lnTo>
                <a:lnTo>
                  <a:pt x="12191999" y="90000"/>
                </a:lnTo>
                <a:lnTo>
                  <a:pt x="9485093" y="90000"/>
                </a:lnTo>
                <a:lnTo>
                  <a:pt x="9490156" y="40205"/>
                </a:lnTo>
                <a:close/>
                <a:moveTo>
                  <a:pt x="6840485" y="0"/>
                </a:moveTo>
                <a:lnTo>
                  <a:pt x="8499292" y="0"/>
                </a:lnTo>
                <a:lnTo>
                  <a:pt x="8495204" y="40205"/>
                </a:lnTo>
                <a:lnTo>
                  <a:pt x="8500267" y="90000"/>
                </a:lnTo>
                <a:lnTo>
                  <a:pt x="6839555" y="90000"/>
                </a:lnTo>
                <a:lnTo>
                  <a:pt x="6844595" y="40426"/>
                </a:lnTo>
                <a:close/>
                <a:moveTo>
                  <a:pt x="4194461" y="0"/>
                </a:moveTo>
                <a:lnTo>
                  <a:pt x="5853754" y="0"/>
                </a:lnTo>
                <a:lnTo>
                  <a:pt x="5849643" y="40426"/>
                </a:lnTo>
                <a:lnTo>
                  <a:pt x="5854684" y="90000"/>
                </a:lnTo>
                <a:lnTo>
                  <a:pt x="4194461" y="90000"/>
                </a:lnTo>
                <a:lnTo>
                  <a:pt x="4199036" y="45000"/>
                </a:lnTo>
                <a:close/>
                <a:moveTo>
                  <a:pt x="1548900" y="0"/>
                </a:moveTo>
                <a:lnTo>
                  <a:pt x="3208659" y="0"/>
                </a:lnTo>
                <a:lnTo>
                  <a:pt x="3204084" y="45000"/>
                </a:lnTo>
                <a:lnTo>
                  <a:pt x="3208659" y="90000"/>
                </a:lnTo>
                <a:lnTo>
                  <a:pt x="1548900" y="90000"/>
                </a:lnTo>
                <a:lnTo>
                  <a:pt x="1553476" y="45000"/>
                </a:lnTo>
                <a:close/>
                <a:moveTo>
                  <a:pt x="0" y="0"/>
                </a:moveTo>
                <a:lnTo>
                  <a:pt x="563099" y="0"/>
                </a:lnTo>
                <a:lnTo>
                  <a:pt x="558524" y="45000"/>
                </a:lnTo>
                <a:lnTo>
                  <a:pt x="563099" y="90000"/>
                </a:lnTo>
                <a:lnTo>
                  <a:pt x="0" y="9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17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DCA19586-5DC7-466A-A956-E98D96ABC10F}"/>
              </a:ext>
            </a:extLst>
          </p:cNvPr>
          <p:cNvSpPr/>
          <p:nvPr/>
        </p:nvSpPr>
        <p:spPr>
          <a:xfrm>
            <a:off x="24600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верхние углы 26">
            <a:extLst>
              <a:ext uri="{FF2B5EF4-FFF2-40B4-BE49-F238E27FC236}">
                <a16:creationId xmlns:a16="http://schemas.microsoft.com/office/drawing/2014/main" id="{99DFEEB7-057A-4793-A84A-DC6CF7126369}"/>
              </a:ext>
            </a:extLst>
          </p:cNvPr>
          <p:cNvSpPr/>
          <p:nvPr/>
        </p:nvSpPr>
        <p:spPr>
          <a:xfrm rot="3128573">
            <a:off x="3561564" y="3416273"/>
            <a:ext cx="3455280" cy="534772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верхние углы 27">
            <a:extLst>
              <a:ext uri="{FF2B5EF4-FFF2-40B4-BE49-F238E27FC236}">
                <a16:creationId xmlns:a16="http://schemas.microsoft.com/office/drawing/2014/main" id="{8018AEE2-80B4-45D5-B37E-91EF836652E8}"/>
              </a:ext>
            </a:extLst>
          </p:cNvPr>
          <p:cNvSpPr/>
          <p:nvPr/>
        </p:nvSpPr>
        <p:spPr>
          <a:xfrm rot="13929852" flipH="1">
            <a:off x="3284905" y="3581705"/>
            <a:ext cx="2981395" cy="40428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Круг: прозрачная заливка 29">
            <a:extLst>
              <a:ext uri="{FF2B5EF4-FFF2-40B4-BE49-F238E27FC236}">
                <a16:creationId xmlns:a16="http://schemas.microsoft.com/office/drawing/2014/main" id="{A1864CB4-AA62-4DE6-A883-F6E6552DF9AB}"/>
              </a:ext>
            </a:extLst>
          </p:cNvPr>
          <p:cNvSpPr/>
          <p:nvPr/>
        </p:nvSpPr>
        <p:spPr>
          <a:xfrm>
            <a:off x="289156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: скругленные верхние углы 30">
            <a:extLst>
              <a:ext uri="{FF2B5EF4-FFF2-40B4-BE49-F238E27FC236}">
                <a16:creationId xmlns:a16="http://schemas.microsoft.com/office/drawing/2014/main" id="{41B80B91-C3D3-4394-B07C-9FE08E6DC7DD}"/>
              </a:ext>
            </a:extLst>
          </p:cNvPr>
          <p:cNvSpPr/>
          <p:nvPr/>
        </p:nvSpPr>
        <p:spPr>
          <a:xfrm rot="3128573">
            <a:off x="6207124" y="3411699"/>
            <a:ext cx="3455280" cy="534772"/>
          </a:xfrm>
          <a:prstGeom prst="round2Same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верхние углы 31">
            <a:extLst>
              <a:ext uri="{FF2B5EF4-FFF2-40B4-BE49-F238E27FC236}">
                <a16:creationId xmlns:a16="http://schemas.microsoft.com/office/drawing/2014/main" id="{A05DFC6B-F661-49DE-A307-838F6604DE51}"/>
              </a:ext>
            </a:extLst>
          </p:cNvPr>
          <p:cNvSpPr/>
          <p:nvPr/>
        </p:nvSpPr>
        <p:spPr>
          <a:xfrm rot="13929852" flipH="1">
            <a:off x="5930465" y="3577131"/>
            <a:ext cx="2981395" cy="404285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BA54B97A-BB03-41F1-80FE-257D173958DB}"/>
              </a:ext>
            </a:extLst>
          </p:cNvPr>
          <p:cNvSpPr/>
          <p:nvPr/>
        </p:nvSpPr>
        <p:spPr>
          <a:xfrm>
            <a:off x="5537120" y="1129426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: скругленные верхние углы 34">
            <a:extLst>
              <a:ext uri="{FF2B5EF4-FFF2-40B4-BE49-F238E27FC236}">
                <a16:creationId xmlns:a16="http://schemas.microsoft.com/office/drawing/2014/main" id="{34670F30-DAF5-4A80-86D2-C86381778C8D}"/>
              </a:ext>
            </a:extLst>
          </p:cNvPr>
          <p:cNvSpPr/>
          <p:nvPr/>
        </p:nvSpPr>
        <p:spPr>
          <a:xfrm rot="3128573">
            <a:off x="8852685" y="3411478"/>
            <a:ext cx="3455280" cy="534772"/>
          </a:xfrm>
          <a:prstGeom prst="round2Same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верхние углы 35">
            <a:extLst>
              <a:ext uri="{FF2B5EF4-FFF2-40B4-BE49-F238E27FC236}">
                <a16:creationId xmlns:a16="http://schemas.microsoft.com/office/drawing/2014/main" id="{F4B75F38-6B53-4CEC-BE5B-B2BB36C611AE}"/>
              </a:ext>
            </a:extLst>
          </p:cNvPr>
          <p:cNvSpPr/>
          <p:nvPr/>
        </p:nvSpPr>
        <p:spPr>
          <a:xfrm rot="13929852" flipH="1">
            <a:off x="8576026" y="3576910"/>
            <a:ext cx="2981395" cy="404285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Круг: прозрачная заливка 37">
            <a:extLst>
              <a:ext uri="{FF2B5EF4-FFF2-40B4-BE49-F238E27FC236}">
                <a16:creationId xmlns:a16="http://schemas.microsoft.com/office/drawing/2014/main" id="{910C7480-F5C8-49AE-A232-18FF21852E19}"/>
              </a:ext>
            </a:extLst>
          </p:cNvPr>
          <p:cNvSpPr/>
          <p:nvPr/>
        </p:nvSpPr>
        <p:spPr>
          <a:xfrm>
            <a:off x="8182681" y="1129205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53B556-718C-4CB0-86D4-FD2C66CDBC78}"/>
              </a:ext>
            </a:extLst>
          </p:cNvPr>
          <p:cNvSpPr txBox="1"/>
          <p:nvPr/>
        </p:nvSpPr>
        <p:spPr>
          <a:xfrm>
            <a:off x="8483567" y="1691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2025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F8C9E4A-4E2B-49D7-87D4-5BDFB51CC396}"/>
              </a:ext>
            </a:extLst>
          </p:cNvPr>
          <p:cNvSpPr txBox="1"/>
          <p:nvPr/>
        </p:nvSpPr>
        <p:spPr>
          <a:xfrm>
            <a:off x="5838007" y="164272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2020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B7D468-4498-469E-8CFF-0A24C4D9001A}"/>
              </a:ext>
            </a:extLst>
          </p:cNvPr>
          <p:cNvSpPr txBox="1"/>
          <p:nvPr/>
        </p:nvSpPr>
        <p:spPr>
          <a:xfrm>
            <a:off x="3227509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2015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2E021-78A6-4698-8645-47356987131D}"/>
              </a:ext>
            </a:extLst>
          </p:cNvPr>
          <p:cNvSpPr txBox="1"/>
          <p:nvPr/>
        </p:nvSpPr>
        <p:spPr>
          <a:xfrm>
            <a:off x="546886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2010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0FF062-39C8-41EB-9F4E-B01945F3C4AA}"/>
              </a:ext>
            </a:extLst>
          </p:cNvPr>
          <p:cNvSpPr txBox="1"/>
          <p:nvPr/>
        </p:nvSpPr>
        <p:spPr>
          <a:xfrm rot="3152575">
            <a:off x="1098226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ECABDB-B852-4028-8ED1-3AAF20ABD423}"/>
              </a:ext>
            </a:extLst>
          </p:cNvPr>
          <p:cNvSpPr txBox="1"/>
          <p:nvPr/>
        </p:nvSpPr>
        <p:spPr>
          <a:xfrm rot="3152575">
            <a:off x="3745924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F4B040-F6AD-4F8F-9424-7D4D6494D789}"/>
              </a:ext>
            </a:extLst>
          </p:cNvPr>
          <p:cNvSpPr txBox="1"/>
          <p:nvPr/>
        </p:nvSpPr>
        <p:spPr>
          <a:xfrm rot="3152575">
            <a:off x="6391484" y="3477310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7912D6-F44F-48C4-8FBA-E277EE96A94B}"/>
              </a:ext>
            </a:extLst>
          </p:cNvPr>
          <p:cNvSpPr txBox="1"/>
          <p:nvPr/>
        </p:nvSpPr>
        <p:spPr>
          <a:xfrm rot="3152575">
            <a:off x="9037044" y="3467078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252B50-3374-4716-A840-8443AA6BA72F}"/>
              </a:ext>
            </a:extLst>
          </p:cNvPr>
          <p:cNvSpPr txBox="1"/>
          <p:nvPr/>
        </p:nvSpPr>
        <p:spPr>
          <a:xfrm rot="3152575">
            <a:off x="870935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7B5BD5-9D6F-4097-94CE-416A0F96EC06}"/>
              </a:ext>
            </a:extLst>
          </p:cNvPr>
          <p:cNvSpPr txBox="1"/>
          <p:nvPr/>
        </p:nvSpPr>
        <p:spPr>
          <a:xfrm rot="3152575">
            <a:off x="3524836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EC59EB-4585-4F8B-AAEF-C38D62A9BD49}"/>
              </a:ext>
            </a:extLst>
          </p:cNvPr>
          <p:cNvSpPr txBox="1"/>
          <p:nvPr/>
        </p:nvSpPr>
        <p:spPr>
          <a:xfrm rot="3152575">
            <a:off x="6187537" y="3609774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726F07-33AF-4552-AE0B-E6B28D5C61F9}"/>
              </a:ext>
            </a:extLst>
          </p:cNvPr>
          <p:cNvSpPr txBox="1"/>
          <p:nvPr/>
        </p:nvSpPr>
        <p:spPr>
          <a:xfrm rot="3152575">
            <a:off x="8758511" y="3518319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Amets</a:t>
            </a:r>
            <a:endParaRPr lang="ru-RU" sz="1600" dirty="0"/>
          </a:p>
        </p:txBody>
      </p:sp>
      <p:sp>
        <p:nvSpPr>
          <p:cNvPr id="29" name="Нижний колонтитул 4">
            <a:extLst>
              <a:ext uri="{FF2B5EF4-FFF2-40B4-BE49-F238E27FC236}">
                <a16:creationId xmlns:a16="http://schemas.microsoft.com/office/drawing/2014/main" id="{2309CAEF-7F1B-4848-9828-415D93B6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9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верхние углы 7">
            <a:extLst>
              <a:ext uri="{FF2B5EF4-FFF2-40B4-BE49-F238E27FC236}">
                <a16:creationId xmlns:a16="http://schemas.microsoft.com/office/drawing/2014/main" id="{4CA699CD-13ED-4645-BC40-529473118176}"/>
              </a:ext>
            </a:extLst>
          </p:cNvPr>
          <p:cNvSpPr/>
          <p:nvPr/>
        </p:nvSpPr>
        <p:spPr>
          <a:xfrm rot="3128573">
            <a:off x="916004" y="3416273"/>
            <a:ext cx="3455280" cy="534772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0E8C71F4-926C-4678-9946-DAFA14165E08}"/>
              </a:ext>
            </a:extLst>
          </p:cNvPr>
          <p:cNvSpPr/>
          <p:nvPr/>
        </p:nvSpPr>
        <p:spPr>
          <a:xfrm rot="13929852" flipH="1">
            <a:off x="639345" y="3581705"/>
            <a:ext cx="2981395" cy="404285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:a16="http://schemas.microsoft.com/office/drawing/2014/main" id="{C2DFC8AF-B526-4877-A1C8-B5F47715876A}"/>
              </a:ext>
            </a:extLst>
          </p:cNvPr>
          <p:cNvSpPr/>
          <p:nvPr/>
        </p:nvSpPr>
        <p:spPr>
          <a:xfrm>
            <a:off x="2" y="1899000"/>
            <a:ext cx="12191999" cy="90000"/>
          </a:xfrm>
          <a:custGeom>
            <a:avLst/>
            <a:gdLst>
              <a:gd name="connsiteX0" fmla="*/ 9486068 w 12191999"/>
              <a:gd name="connsiteY0" fmla="*/ 0 h 90000"/>
              <a:gd name="connsiteX1" fmla="*/ 12191999 w 12191999"/>
              <a:gd name="connsiteY1" fmla="*/ 0 h 90000"/>
              <a:gd name="connsiteX2" fmla="*/ 12191999 w 12191999"/>
              <a:gd name="connsiteY2" fmla="*/ 90000 h 90000"/>
              <a:gd name="connsiteX3" fmla="*/ 9485093 w 12191999"/>
              <a:gd name="connsiteY3" fmla="*/ 90000 h 90000"/>
              <a:gd name="connsiteX4" fmla="*/ 9490156 w 12191999"/>
              <a:gd name="connsiteY4" fmla="*/ 40205 h 90000"/>
              <a:gd name="connsiteX5" fmla="*/ 6840485 w 12191999"/>
              <a:gd name="connsiteY5" fmla="*/ 0 h 90000"/>
              <a:gd name="connsiteX6" fmla="*/ 8499292 w 12191999"/>
              <a:gd name="connsiteY6" fmla="*/ 0 h 90000"/>
              <a:gd name="connsiteX7" fmla="*/ 8495204 w 12191999"/>
              <a:gd name="connsiteY7" fmla="*/ 40205 h 90000"/>
              <a:gd name="connsiteX8" fmla="*/ 8500267 w 12191999"/>
              <a:gd name="connsiteY8" fmla="*/ 90000 h 90000"/>
              <a:gd name="connsiteX9" fmla="*/ 6839555 w 12191999"/>
              <a:gd name="connsiteY9" fmla="*/ 90000 h 90000"/>
              <a:gd name="connsiteX10" fmla="*/ 6844595 w 12191999"/>
              <a:gd name="connsiteY10" fmla="*/ 40426 h 90000"/>
              <a:gd name="connsiteX11" fmla="*/ 4194461 w 12191999"/>
              <a:gd name="connsiteY11" fmla="*/ 0 h 90000"/>
              <a:gd name="connsiteX12" fmla="*/ 5853754 w 12191999"/>
              <a:gd name="connsiteY12" fmla="*/ 0 h 90000"/>
              <a:gd name="connsiteX13" fmla="*/ 5849643 w 12191999"/>
              <a:gd name="connsiteY13" fmla="*/ 40426 h 90000"/>
              <a:gd name="connsiteX14" fmla="*/ 5854684 w 12191999"/>
              <a:gd name="connsiteY14" fmla="*/ 90000 h 90000"/>
              <a:gd name="connsiteX15" fmla="*/ 4194461 w 12191999"/>
              <a:gd name="connsiteY15" fmla="*/ 90000 h 90000"/>
              <a:gd name="connsiteX16" fmla="*/ 4199036 w 12191999"/>
              <a:gd name="connsiteY16" fmla="*/ 45000 h 90000"/>
              <a:gd name="connsiteX17" fmla="*/ 1548900 w 12191999"/>
              <a:gd name="connsiteY17" fmla="*/ 0 h 90000"/>
              <a:gd name="connsiteX18" fmla="*/ 3208659 w 12191999"/>
              <a:gd name="connsiteY18" fmla="*/ 0 h 90000"/>
              <a:gd name="connsiteX19" fmla="*/ 3204084 w 12191999"/>
              <a:gd name="connsiteY19" fmla="*/ 45000 h 90000"/>
              <a:gd name="connsiteX20" fmla="*/ 3208659 w 12191999"/>
              <a:gd name="connsiteY20" fmla="*/ 90000 h 90000"/>
              <a:gd name="connsiteX21" fmla="*/ 1548900 w 12191999"/>
              <a:gd name="connsiteY21" fmla="*/ 90000 h 90000"/>
              <a:gd name="connsiteX22" fmla="*/ 1553476 w 12191999"/>
              <a:gd name="connsiteY22" fmla="*/ 45000 h 90000"/>
              <a:gd name="connsiteX23" fmla="*/ 0 w 12191999"/>
              <a:gd name="connsiteY23" fmla="*/ 0 h 90000"/>
              <a:gd name="connsiteX24" fmla="*/ 563099 w 12191999"/>
              <a:gd name="connsiteY24" fmla="*/ 0 h 90000"/>
              <a:gd name="connsiteX25" fmla="*/ 558524 w 12191999"/>
              <a:gd name="connsiteY25" fmla="*/ 45000 h 90000"/>
              <a:gd name="connsiteX26" fmla="*/ 563099 w 12191999"/>
              <a:gd name="connsiteY26" fmla="*/ 90000 h 90000"/>
              <a:gd name="connsiteX27" fmla="*/ 0 w 12191999"/>
              <a:gd name="connsiteY27" fmla="*/ 9000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1999" h="90000">
                <a:moveTo>
                  <a:pt x="9486068" y="0"/>
                </a:moveTo>
                <a:lnTo>
                  <a:pt x="12191999" y="0"/>
                </a:lnTo>
                <a:lnTo>
                  <a:pt x="12191999" y="90000"/>
                </a:lnTo>
                <a:lnTo>
                  <a:pt x="9485093" y="90000"/>
                </a:lnTo>
                <a:lnTo>
                  <a:pt x="9490156" y="40205"/>
                </a:lnTo>
                <a:close/>
                <a:moveTo>
                  <a:pt x="6840485" y="0"/>
                </a:moveTo>
                <a:lnTo>
                  <a:pt x="8499292" y="0"/>
                </a:lnTo>
                <a:lnTo>
                  <a:pt x="8495204" y="40205"/>
                </a:lnTo>
                <a:lnTo>
                  <a:pt x="8500267" y="90000"/>
                </a:lnTo>
                <a:lnTo>
                  <a:pt x="6839555" y="90000"/>
                </a:lnTo>
                <a:lnTo>
                  <a:pt x="6844595" y="40426"/>
                </a:lnTo>
                <a:close/>
                <a:moveTo>
                  <a:pt x="4194461" y="0"/>
                </a:moveTo>
                <a:lnTo>
                  <a:pt x="5853754" y="0"/>
                </a:lnTo>
                <a:lnTo>
                  <a:pt x="5849643" y="40426"/>
                </a:lnTo>
                <a:lnTo>
                  <a:pt x="5854684" y="90000"/>
                </a:lnTo>
                <a:lnTo>
                  <a:pt x="4194461" y="90000"/>
                </a:lnTo>
                <a:lnTo>
                  <a:pt x="4199036" y="45000"/>
                </a:lnTo>
                <a:close/>
                <a:moveTo>
                  <a:pt x="1548900" y="0"/>
                </a:moveTo>
                <a:lnTo>
                  <a:pt x="3208659" y="0"/>
                </a:lnTo>
                <a:lnTo>
                  <a:pt x="3204084" y="45000"/>
                </a:lnTo>
                <a:lnTo>
                  <a:pt x="3208659" y="90000"/>
                </a:lnTo>
                <a:lnTo>
                  <a:pt x="1548900" y="90000"/>
                </a:lnTo>
                <a:lnTo>
                  <a:pt x="1553476" y="45000"/>
                </a:lnTo>
                <a:close/>
                <a:moveTo>
                  <a:pt x="0" y="0"/>
                </a:moveTo>
                <a:lnTo>
                  <a:pt x="563099" y="0"/>
                </a:lnTo>
                <a:lnTo>
                  <a:pt x="558524" y="45000"/>
                </a:lnTo>
                <a:lnTo>
                  <a:pt x="563099" y="90000"/>
                </a:lnTo>
                <a:lnTo>
                  <a:pt x="0" y="9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17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DCA19586-5DC7-466A-A956-E98D96ABC10F}"/>
              </a:ext>
            </a:extLst>
          </p:cNvPr>
          <p:cNvSpPr/>
          <p:nvPr/>
        </p:nvSpPr>
        <p:spPr>
          <a:xfrm>
            <a:off x="24600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верхние углы 26">
            <a:extLst>
              <a:ext uri="{FF2B5EF4-FFF2-40B4-BE49-F238E27FC236}">
                <a16:creationId xmlns:a16="http://schemas.microsoft.com/office/drawing/2014/main" id="{99DFEEB7-057A-4793-A84A-DC6CF7126369}"/>
              </a:ext>
            </a:extLst>
          </p:cNvPr>
          <p:cNvSpPr/>
          <p:nvPr/>
        </p:nvSpPr>
        <p:spPr>
          <a:xfrm rot="3128573">
            <a:off x="3561564" y="3416273"/>
            <a:ext cx="3455280" cy="534772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верхние углы 27">
            <a:extLst>
              <a:ext uri="{FF2B5EF4-FFF2-40B4-BE49-F238E27FC236}">
                <a16:creationId xmlns:a16="http://schemas.microsoft.com/office/drawing/2014/main" id="{8018AEE2-80B4-45D5-B37E-91EF836652E8}"/>
              </a:ext>
            </a:extLst>
          </p:cNvPr>
          <p:cNvSpPr/>
          <p:nvPr/>
        </p:nvSpPr>
        <p:spPr>
          <a:xfrm rot="13929852" flipH="1">
            <a:off x="3284905" y="3581705"/>
            <a:ext cx="2981395" cy="40428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Круг: прозрачная заливка 29">
            <a:extLst>
              <a:ext uri="{FF2B5EF4-FFF2-40B4-BE49-F238E27FC236}">
                <a16:creationId xmlns:a16="http://schemas.microsoft.com/office/drawing/2014/main" id="{A1864CB4-AA62-4DE6-A883-F6E6552DF9AB}"/>
              </a:ext>
            </a:extLst>
          </p:cNvPr>
          <p:cNvSpPr/>
          <p:nvPr/>
        </p:nvSpPr>
        <p:spPr>
          <a:xfrm>
            <a:off x="289156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: скругленные верхние углы 30">
            <a:extLst>
              <a:ext uri="{FF2B5EF4-FFF2-40B4-BE49-F238E27FC236}">
                <a16:creationId xmlns:a16="http://schemas.microsoft.com/office/drawing/2014/main" id="{41B80B91-C3D3-4394-B07C-9FE08E6DC7DD}"/>
              </a:ext>
            </a:extLst>
          </p:cNvPr>
          <p:cNvSpPr/>
          <p:nvPr/>
        </p:nvSpPr>
        <p:spPr>
          <a:xfrm rot="3128573">
            <a:off x="6207124" y="3411699"/>
            <a:ext cx="3455280" cy="534772"/>
          </a:xfrm>
          <a:prstGeom prst="round2Same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верхние углы 31">
            <a:extLst>
              <a:ext uri="{FF2B5EF4-FFF2-40B4-BE49-F238E27FC236}">
                <a16:creationId xmlns:a16="http://schemas.microsoft.com/office/drawing/2014/main" id="{A05DFC6B-F661-49DE-A307-838F6604DE51}"/>
              </a:ext>
            </a:extLst>
          </p:cNvPr>
          <p:cNvSpPr/>
          <p:nvPr/>
        </p:nvSpPr>
        <p:spPr>
          <a:xfrm rot="13929852" flipH="1">
            <a:off x="5930465" y="3577131"/>
            <a:ext cx="2981395" cy="404285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BA54B97A-BB03-41F1-80FE-257D173958DB}"/>
              </a:ext>
            </a:extLst>
          </p:cNvPr>
          <p:cNvSpPr/>
          <p:nvPr/>
        </p:nvSpPr>
        <p:spPr>
          <a:xfrm>
            <a:off x="5537120" y="1129426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: скругленные верхние углы 34">
            <a:extLst>
              <a:ext uri="{FF2B5EF4-FFF2-40B4-BE49-F238E27FC236}">
                <a16:creationId xmlns:a16="http://schemas.microsoft.com/office/drawing/2014/main" id="{34670F30-DAF5-4A80-86D2-C86381778C8D}"/>
              </a:ext>
            </a:extLst>
          </p:cNvPr>
          <p:cNvSpPr/>
          <p:nvPr/>
        </p:nvSpPr>
        <p:spPr>
          <a:xfrm rot="3128573">
            <a:off x="8852685" y="3411478"/>
            <a:ext cx="3455280" cy="534772"/>
          </a:xfrm>
          <a:prstGeom prst="round2Same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верхние углы 35">
            <a:extLst>
              <a:ext uri="{FF2B5EF4-FFF2-40B4-BE49-F238E27FC236}">
                <a16:creationId xmlns:a16="http://schemas.microsoft.com/office/drawing/2014/main" id="{F4B75F38-6B53-4CEC-BE5B-B2BB36C611AE}"/>
              </a:ext>
            </a:extLst>
          </p:cNvPr>
          <p:cNvSpPr/>
          <p:nvPr/>
        </p:nvSpPr>
        <p:spPr>
          <a:xfrm rot="13929852" flipH="1">
            <a:off x="8576026" y="3576910"/>
            <a:ext cx="2981395" cy="404285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Круг: прозрачная заливка 37">
            <a:extLst>
              <a:ext uri="{FF2B5EF4-FFF2-40B4-BE49-F238E27FC236}">
                <a16:creationId xmlns:a16="http://schemas.microsoft.com/office/drawing/2014/main" id="{910C7480-F5C8-49AE-A232-18FF21852E19}"/>
              </a:ext>
            </a:extLst>
          </p:cNvPr>
          <p:cNvSpPr/>
          <p:nvPr/>
        </p:nvSpPr>
        <p:spPr>
          <a:xfrm>
            <a:off x="8182681" y="1129205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53B556-718C-4CB0-86D4-FD2C66CDBC78}"/>
              </a:ext>
            </a:extLst>
          </p:cNvPr>
          <p:cNvSpPr txBox="1"/>
          <p:nvPr/>
        </p:nvSpPr>
        <p:spPr>
          <a:xfrm>
            <a:off x="8483567" y="1691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2025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F8C9E4A-4E2B-49D7-87D4-5BDFB51CC396}"/>
              </a:ext>
            </a:extLst>
          </p:cNvPr>
          <p:cNvSpPr txBox="1"/>
          <p:nvPr/>
        </p:nvSpPr>
        <p:spPr>
          <a:xfrm>
            <a:off x="5838007" y="164272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2020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B7D468-4498-469E-8CFF-0A24C4D9001A}"/>
              </a:ext>
            </a:extLst>
          </p:cNvPr>
          <p:cNvSpPr txBox="1"/>
          <p:nvPr/>
        </p:nvSpPr>
        <p:spPr>
          <a:xfrm>
            <a:off x="3227509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2015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2E021-78A6-4698-8645-47356987131D}"/>
              </a:ext>
            </a:extLst>
          </p:cNvPr>
          <p:cNvSpPr txBox="1"/>
          <p:nvPr/>
        </p:nvSpPr>
        <p:spPr>
          <a:xfrm>
            <a:off x="546886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2010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0FF062-39C8-41EB-9F4E-B01945F3C4AA}"/>
              </a:ext>
            </a:extLst>
          </p:cNvPr>
          <p:cNvSpPr txBox="1"/>
          <p:nvPr/>
        </p:nvSpPr>
        <p:spPr>
          <a:xfrm rot="3152575">
            <a:off x="1098226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ECABDB-B852-4028-8ED1-3AAF20ABD423}"/>
              </a:ext>
            </a:extLst>
          </p:cNvPr>
          <p:cNvSpPr txBox="1"/>
          <p:nvPr/>
        </p:nvSpPr>
        <p:spPr>
          <a:xfrm rot="3152575">
            <a:off x="3745924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F4B040-F6AD-4F8F-9424-7D4D6494D789}"/>
              </a:ext>
            </a:extLst>
          </p:cNvPr>
          <p:cNvSpPr txBox="1"/>
          <p:nvPr/>
        </p:nvSpPr>
        <p:spPr>
          <a:xfrm rot="3152575">
            <a:off x="6391484" y="3477310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7912D6-F44F-48C4-8FBA-E277EE96A94B}"/>
              </a:ext>
            </a:extLst>
          </p:cNvPr>
          <p:cNvSpPr txBox="1"/>
          <p:nvPr/>
        </p:nvSpPr>
        <p:spPr>
          <a:xfrm rot="3152575">
            <a:off x="9037044" y="3467078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252B50-3374-4716-A840-8443AA6BA72F}"/>
              </a:ext>
            </a:extLst>
          </p:cNvPr>
          <p:cNvSpPr txBox="1"/>
          <p:nvPr/>
        </p:nvSpPr>
        <p:spPr>
          <a:xfrm rot="3152575">
            <a:off x="870935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7B5BD5-9D6F-4097-94CE-416A0F96EC06}"/>
              </a:ext>
            </a:extLst>
          </p:cNvPr>
          <p:cNvSpPr txBox="1"/>
          <p:nvPr/>
        </p:nvSpPr>
        <p:spPr>
          <a:xfrm rot="3152575">
            <a:off x="3524836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EC59EB-4585-4F8B-AAEF-C38D62A9BD49}"/>
              </a:ext>
            </a:extLst>
          </p:cNvPr>
          <p:cNvSpPr txBox="1"/>
          <p:nvPr/>
        </p:nvSpPr>
        <p:spPr>
          <a:xfrm rot="3152575">
            <a:off x="6187537" y="3609774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726F07-33AF-4552-AE0B-E6B28D5C61F9}"/>
              </a:ext>
            </a:extLst>
          </p:cNvPr>
          <p:cNvSpPr txBox="1"/>
          <p:nvPr/>
        </p:nvSpPr>
        <p:spPr>
          <a:xfrm rot="3152575">
            <a:off x="8758511" y="3518319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Amets</a:t>
            </a:r>
            <a:endParaRPr lang="ru-RU" sz="1600" dirty="0"/>
          </a:p>
        </p:txBody>
      </p:sp>
      <p:sp>
        <p:nvSpPr>
          <p:cNvPr id="29" name="Нижний колонтитул 4">
            <a:extLst>
              <a:ext uri="{FF2B5EF4-FFF2-40B4-BE49-F238E27FC236}">
                <a16:creationId xmlns:a16="http://schemas.microsoft.com/office/drawing/2014/main" id="{2C0650B6-1613-4826-9748-593A8178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2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верхние углы 7">
            <a:extLst>
              <a:ext uri="{FF2B5EF4-FFF2-40B4-BE49-F238E27FC236}">
                <a16:creationId xmlns:a16="http://schemas.microsoft.com/office/drawing/2014/main" id="{4CA699CD-13ED-4645-BC40-529473118176}"/>
              </a:ext>
            </a:extLst>
          </p:cNvPr>
          <p:cNvSpPr/>
          <p:nvPr/>
        </p:nvSpPr>
        <p:spPr>
          <a:xfrm rot="3128573">
            <a:off x="916004" y="3416273"/>
            <a:ext cx="3455280" cy="534772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0E8C71F4-926C-4678-9946-DAFA14165E08}"/>
              </a:ext>
            </a:extLst>
          </p:cNvPr>
          <p:cNvSpPr/>
          <p:nvPr/>
        </p:nvSpPr>
        <p:spPr>
          <a:xfrm rot="13929852" flipH="1">
            <a:off x="639345" y="3581705"/>
            <a:ext cx="2981395" cy="404285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:a16="http://schemas.microsoft.com/office/drawing/2014/main" id="{C2DFC8AF-B526-4877-A1C8-B5F47715876A}"/>
              </a:ext>
            </a:extLst>
          </p:cNvPr>
          <p:cNvSpPr/>
          <p:nvPr/>
        </p:nvSpPr>
        <p:spPr>
          <a:xfrm>
            <a:off x="2" y="1899000"/>
            <a:ext cx="12191999" cy="90000"/>
          </a:xfrm>
          <a:custGeom>
            <a:avLst/>
            <a:gdLst>
              <a:gd name="connsiteX0" fmla="*/ 9486068 w 12191999"/>
              <a:gd name="connsiteY0" fmla="*/ 0 h 90000"/>
              <a:gd name="connsiteX1" fmla="*/ 12191999 w 12191999"/>
              <a:gd name="connsiteY1" fmla="*/ 0 h 90000"/>
              <a:gd name="connsiteX2" fmla="*/ 12191999 w 12191999"/>
              <a:gd name="connsiteY2" fmla="*/ 90000 h 90000"/>
              <a:gd name="connsiteX3" fmla="*/ 9485093 w 12191999"/>
              <a:gd name="connsiteY3" fmla="*/ 90000 h 90000"/>
              <a:gd name="connsiteX4" fmla="*/ 9490156 w 12191999"/>
              <a:gd name="connsiteY4" fmla="*/ 40205 h 90000"/>
              <a:gd name="connsiteX5" fmla="*/ 6840485 w 12191999"/>
              <a:gd name="connsiteY5" fmla="*/ 0 h 90000"/>
              <a:gd name="connsiteX6" fmla="*/ 8499292 w 12191999"/>
              <a:gd name="connsiteY6" fmla="*/ 0 h 90000"/>
              <a:gd name="connsiteX7" fmla="*/ 8495204 w 12191999"/>
              <a:gd name="connsiteY7" fmla="*/ 40205 h 90000"/>
              <a:gd name="connsiteX8" fmla="*/ 8500267 w 12191999"/>
              <a:gd name="connsiteY8" fmla="*/ 90000 h 90000"/>
              <a:gd name="connsiteX9" fmla="*/ 6839555 w 12191999"/>
              <a:gd name="connsiteY9" fmla="*/ 90000 h 90000"/>
              <a:gd name="connsiteX10" fmla="*/ 6844595 w 12191999"/>
              <a:gd name="connsiteY10" fmla="*/ 40426 h 90000"/>
              <a:gd name="connsiteX11" fmla="*/ 4194461 w 12191999"/>
              <a:gd name="connsiteY11" fmla="*/ 0 h 90000"/>
              <a:gd name="connsiteX12" fmla="*/ 5853754 w 12191999"/>
              <a:gd name="connsiteY12" fmla="*/ 0 h 90000"/>
              <a:gd name="connsiteX13" fmla="*/ 5849643 w 12191999"/>
              <a:gd name="connsiteY13" fmla="*/ 40426 h 90000"/>
              <a:gd name="connsiteX14" fmla="*/ 5854684 w 12191999"/>
              <a:gd name="connsiteY14" fmla="*/ 90000 h 90000"/>
              <a:gd name="connsiteX15" fmla="*/ 4194461 w 12191999"/>
              <a:gd name="connsiteY15" fmla="*/ 90000 h 90000"/>
              <a:gd name="connsiteX16" fmla="*/ 4199036 w 12191999"/>
              <a:gd name="connsiteY16" fmla="*/ 45000 h 90000"/>
              <a:gd name="connsiteX17" fmla="*/ 1548900 w 12191999"/>
              <a:gd name="connsiteY17" fmla="*/ 0 h 90000"/>
              <a:gd name="connsiteX18" fmla="*/ 3208659 w 12191999"/>
              <a:gd name="connsiteY18" fmla="*/ 0 h 90000"/>
              <a:gd name="connsiteX19" fmla="*/ 3204084 w 12191999"/>
              <a:gd name="connsiteY19" fmla="*/ 45000 h 90000"/>
              <a:gd name="connsiteX20" fmla="*/ 3208659 w 12191999"/>
              <a:gd name="connsiteY20" fmla="*/ 90000 h 90000"/>
              <a:gd name="connsiteX21" fmla="*/ 1548900 w 12191999"/>
              <a:gd name="connsiteY21" fmla="*/ 90000 h 90000"/>
              <a:gd name="connsiteX22" fmla="*/ 1553476 w 12191999"/>
              <a:gd name="connsiteY22" fmla="*/ 45000 h 90000"/>
              <a:gd name="connsiteX23" fmla="*/ 0 w 12191999"/>
              <a:gd name="connsiteY23" fmla="*/ 0 h 90000"/>
              <a:gd name="connsiteX24" fmla="*/ 563099 w 12191999"/>
              <a:gd name="connsiteY24" fmla="*/ 0 h 90000"/>
              <a:gd name="connsiteX25" fmla="*/ 558524 w 12191999"/>
              <a:gd name="connsiteY25" fmla="*/ 45000 h 90000"/>
              <a:gd name="connsiteX26" fmla="*/ 563099 w 12191999"/>
              <a:gd name="connsiteY26" fmla="*/ 90000 h 90000"/>
              <a:gd name="connsiteX27" fmla="*/ 0 w 12191999"/>
              <a:gd name="connsiteY27" fmla="*/ 9000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1999" h="90000">
                <a:moveTo>
                  <a:pt x="9486068" y="0"/>
                </a:moveTo>
                <a:lnTo>
                  <a:pt x="12191999" y="0"/>
                </a:lnTo>
                <a:lnTo>
                  <a:pt x="12191999" y="90000"/>
                </a:lnTo>
                <a:lnTo>
                  <a:pt x="9485093" y="90000"/>
                </a:lnTo>
                <a:lnTo>
                  <a:pt x="9490156" y="40205"/>
                </a:lnTo>
                <a:close/>
                <a:moveTo>
                  <a:pt x="6840485" y="0"/>
                </a:moveTo>
                <a:lnTo>
                  <a:pt x="8499292" y="0"/>
                </a:lnTo>
                <a:lnTo>
                  <a:pt x="8495204" y="40205"/>
                </a:lnTo>
                <a:lnTo>
                  <a:pt x="8500267" y="90000"/>
                </a:lnTo>
                <a:lnTo>
                  <a:pt x="6839555" y="90000"/>
                </a:lnTo>
                <a:lnTo>
                  <a:pt x="6844595" y="40426"/>
                </a:lnTo>
                <a:close/>
                <a:moveTo>
                  <a:pt x="4194461" y="0"/>
                </a:moveTo>
                <a:lnTo>
                  <a:pt x="5853754" y="0"/>
                </a:lnTo>
                <a:lnTo>
                  <a:pt x="5849643" y="40426"/>
                </a:lnTo>
                <a:lnTo>
                  <a:pt x="5854684" y="90000"/>
                </a:lnTo>
                <a:lnTo>
                  <a:pt x="4194461" y="90000"/>
                </a:lnTo>
                <a:lnTo>
                  <a:pt x="4199036" y="45000"/>
                </a:lnTo>
                <a:close/>
                <a:moveTo>
                  <a:pt x="1548900" y="0"/>
                </a:moveTo>
                <a:lnTo>
                  <a:pt x="3208659" y="0"/>
                </a:lnTo>
                <a:lnTo>
                  <a:pt x="3204084" y="45000"/>
                </a:lnTo>
                <a:lnTo>
                  <a:pt x="3208659" y="90000"/>
                </a:lnTo>
                <a:lnTo>
                  <a:pt x="1548900" y="90000"/>
                </a:lnTo>
                <a:lnTo>
                  <a:pt x="1553476" y="45000"/>
                </a:lnTo>
                <a:close/>
                <a:moveTo>
                  <a:pt x="0" y="0"/>
                </a:moveTo>
                <a:lnTo>
                  <a:pt x="563099" y="0"/>
                </a:lnTo>
                <a:lnTo>
                  <a:pt x="558524" y="45000"/>
                </a:lnTo>
                <a:lnTo>
                  <a:pt x="563099" y="90000"/>
                </a:lnTo>
                <a:lnTo>
                  <a:pt x="0" y="9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17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DCA19586-5DC7-466A-A956-E98D96ABC10F}"/>
              </a:ext>
            </a:extLst>
          </p:cNvPr>
          <p:cNvSpPr/>
          <p:nvPr/>
        </p:nvSpPr>
        <p:spPr>
          <a:xfrm>
            <a:off x="24600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верхние углы 26">
            <a:extLst>
              <a:ext uri="{FF2B5EF4-FFF2-40B4-BE49-F238E27FC236}">
                <a16:creationId xmlns:a16="http://schemas.microsoft.com/office/drawing/2014/main" id="{99DFEEB7-057A-4793-A84A-DC6CF7126369}"/>
              </a:ext>
            </a:extLst>
          </p:cNvPr>
          <p:cNvSpPr/>
          <p:nvPr/>
        </p:nvSpPr>
        <p:spPr>
          <a:xfrm rot="3128573">
            <a:off x="3561564" y="3416273"/>
            <a:ext cx="3455280" cy="534772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верхние углы 27">
            <a:extLst>
              <a:ext uri="{FF2B5EF4-FFF2-40B4-BE49-F238E27FC236}">
                <a16:creationId xmlns:a16="http://schemas.microsoft.com/office/drawing/2014/main" id="{8018AEE2-80B4-45D5-B37E-91EF836652E8}"/>
              </a:ext>
            </a:extLst>
          </p:cNvPr>
          <p:cNvSpPr/>
          <p:nvPr/>
        </p:nvSpPr>
        <p:spPr>
          <a:xfrm rot="13929852" flipH="1">
            <a:off x="3284905" y="3581705"/>
            <a:ext cx="2981395" cy="40428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Круг: прозрачная заливка 29">
            <a:extLst>
              <a:ext uri="{FF2B5EF4-FFF2-40B4-BE49-F238E27FC236}">
                <a16:creationId xmlns:a16="http://schemas.microsoft.com/office/drawing/2014/main" id="{A1864CB4-AA62-4DE6-A883-F6E6552DF9AB}"/>
              </a:ext>
            </a:extLst>
          </p:cNvPr>
          <p:cNvSpPr/>
          <p:nvPr/>
        </p:nvSpPr>
        <p:spPr>
          <a:xfrm>
            <a:off x="2891560" y="11340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: скругленные верхние углы 30">
            <a:extLst>
              <a:ext uri="{FF2B5EF4-FFF2-40B4-BE49-F238E27FC236}">
                <a16:creationId xmlns:a16="http://schemas.microsoft.com/office/drawing/2014/main" id="{41B80B91-C3D3-4394-B07C-9FE08E6DC7DD}"/>
              </a:ext>
            </a:extLst>
          </p:cNvPr>
          <p:cNvSpPr/>
          <p:nvPr/>
        </p:nvSpPr>
        <p:spPr>
          <a:xfrm rot="3128573">
            <a:off x="6207124" y="3411699"/>
            <a:ext cx="3455280" cy="534772"/>
          </a:xfrm>
          <a:prstGeom prst="round2Same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верхние углы 31">
            <a:extLst>
              <a:ext uri="{FF2B5EF4-FFF2-40B4-BE49-F238E27FC236}">
                <a16:creationId xmlns:a16="http://schemas.microsoft.com/office/drawing/2014/main" id="{A05DFC6B-F661-49DE-A307-838F6604DE51}"/>
              </a:ext>
            </a:extLst>
          </p:cNvPr>
          <p:cNvSpPr/>
          <p:nvPr/>
        </p:nvSpPr>
        <p:spPr>
          <a:xfrm rot="13929852" flipH="1">
            <a:off x="5930465" y="3577131"/>
            <a:ext cx="2981395" cy="404285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BA54B97A-BB03-41F1-80FE-257D173958DB}"/>
              </a:ext>
            </a:extLst>
          </p:cNvPr>
          <p:cNvSpPr/>
          <p:nvPr/>
        </p:nvSpPr>
        <p:spPr>
          <a:xfrm>
            <a:off x="5537120" y="1129426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: скругленные верхние углы 34">
            <a:extLst>
              <a:ext uri="{FF2B5EF4-FFF2-40B4-BE49-F238E27FC236}">
                <a16:creationId xmlns:a16="http://schemas.microsoft.com/office/drawing/2014/main" id="{34670F30-DAF5-4A80-86D2-C86381778C8D}"/>
              </a:ext>
            </a:extLst>
          </p:cNvPr>
          <p:cNvSpPr/>
          <p:nvPr/>
        </p:nvSpPr>
        <p:spPr>
          <a:xfrm rot="3128573">
            <a:off x="8852685" y="3411478"/>
            <a:ext cx="3455280" cy="534772"/>
          </a:xfrm>
          <a:prstGeom prst="round2Same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верхние углы 35">
            <a:extLst>
              <a:ext uri="{FF2B5EF4-FFF2-40B4-BE49-F238E27FC236}">
                <a16:creationId xmlns:a16="http://schemas.microsoft.com/office/drawing/2014/main" id="{F4B75F38-6B53-4CEC-BE5B-B2BB36C611AE}"/>
              </a:ext>
            </a:extLst>
          </p:cNvPr>
          <p:cNvSpPr/>
          <p:nvPr/>
        </p:nvSpPr>
        <p:spPr>
          <a:xfrm rot="13929852" flipH="1">
            <a:off x="8576026" y="3576910"/>
            <a:ext cx="2981395" cy="404285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Круг: прозрачная заливка 37">
            <a:extLst>
              <a:ext uri="{FF2B5EF4-FFF2-40B4-BE49-F238E27FC236}">
                <a16:creationId xmlns:a16="http://schemas.microsoft.com/office/drawing/2014/main" id="{910C7480-F5C8-49AE-A232-18FF21852E19}"/>
              </a:ext>
            </a:extLst>
          </p:cNvPr>
          <p:cNvSpPr/>
          <p:nvPr/>
        </p:nvSpPr>
        <p:spPr>
          <a:xfrm>
            <a:off x="8182681" y="1129205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53B556-718C-4CB0-86D4-FD2C66CDBC78}"/>
              </a:ext>
            </a:extLst>
          </p:cNvPr>
          <p:cNvSpPr txBox="1"/>
          <p:nvPr/>
        </p:nvSpPr>
        <p:spPr>
          <a:xfrm>
            <a:off x="8483567" y="1691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2025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F8C9E4A-4E2B-49D7-87D4-5BDFB51CC396}"/>
              </a:ext>
            </a:extLst>
          </p:cNvPr>
          <p:cNvSpPr txBox="1"/>
          <p:nvPr/>
        </p:nvSpPr>
        <p:spPr>
          <a:xfrm>
            <a:off x="5838007" y="164272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2020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B7D468-4498-469E-8CFF-0A24C4D9001A}"/>
              </a:ext>
            </a:extLst>
          </p:cNvPr>
          <p:cNvSpPr txBox="1"/>
          <p:nvPr/>
        </p:nvSpPr>
        <p:spPr>
          <a:xfrm>
            <a:off x="3227509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2015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2E021-78A6-4698-8645-47356987131D}"/>
              </a:ext>
            </a:extLst>
          </p:cNvPr>
          <p:cNvSpPr txBox="1"/>
          <p:nvPr/>
        </p:nvSpPr>
        <p:spPr>
          <a:xfrm>
            <a:off x="546886" y="16934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2010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0FF062-39C8-41EB-9F4E-B01945F3C4AA}"/>
              </a:ext>
            </a:extLst>
          </p:cNvPr>
          <p:cNvSpPr txBox="1"/>
          <p:nvPr/>
        </p:nvSpPr>
        <p:spPr>
          <a:xfrm rot="3152575">
            <a:off x="1098226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ECABDB-B852-4028-8ED1-3AAF20ABD423}"/>
              </a:ext>
            </a:extLst>
          </p:cNvPr>
          <p:cNvSpPr txBox="1"/>
          <p:nvPr/>
        </p:nvSpPr>
        <p:spPr>
          <a:xfrm rot="3152575">
            <a:off x="3745924" y="34875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F4B040-F6AD-4F8F-9424-7D4D6494D789}"/>
              </a:ext>
            </a:extLst>
          </p:cNvPr>
          <p:cNvSpPr txBox="1"/>
          <p:nvPr/>
        </p:nvSpPr>
        <p:spPr>
          <a:xfrm rot="3152575">
            <a:off x="6391484" y="3477310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7912D6-F44F-48C4-8FBA-E277EE96A94B}"/>
              </a:ext>
            </a:extLst>
          </p:cNvPr>
          <p:cNvSpPr txBox="1"/>
          <p:nvPr/>
        </p:nvSpPr>
        <p:spPr>
          <a:xfrm rot="3152575">
            <a:off x="9037044" y="3467078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252B50-3374-4716-A840-8443AA6BA72F}"/>
              </a:ext>
            </a:extLst>
          </p:cNvPr>
          <p:cNvSpPr txBox="1"/>
          <p:nvPr/>
        </p:nvSpPr>
        <p:spPr>
          <a:xfrm rot="3152575">
            <a:off x="870935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7B5BD5-9D6F-4097-94CE-416A0F96EC06}"/>
              </a:ext>
            </a:extLst>
          </p:cNvPr>
          <p:cNvSpPr txBox="1"/>
          <p:nvPr/>
        </p:nvSpPr>
        <p:spPr>
          <a:xfrm rot="3152575">
            <a:off x="3524836" y="36097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EC59EB-4585-4F8B-AAEF-C38D62A9BD49}"/>
              </a:ext>
            </a:extLst>
          </p:cNvPr>
          <p:cNvSpPr txBox="1"/>
          <p:nvPr/>
        </p:nvSpPr>
        <p:spPr>
          <a:xfrm rot="3152575">
            <a:off x="6187537" y="3609774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726F07-33AF-4552-AE0B-E6B28D5C61F9}"/>
              </a:ext>
            </a:extLst>
          </p:cNvPr>
          <p:cNvSpPr txBox="1"/>
          <p:nvPr/>
        </p:nvSpPr>
        <p:spPr>
          <a:xfrm rot="3152575">
            <a:off x="8758511" y="3518319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Amets</a:t>
            </a:r>
            <a:endParaRPr lang="ru-RU" sz="1600" dirty="0"/>
          </a:p>
        </p:txBody>
      </p:sp>
      <p:sp>
        <p:nvSpPr>
          <p:cNvPr id="29" name="Нижний колонтитул 4">
            <a:extLst>
              <a:ext uri="{FF2B5EF4-FFF2-40B4-BE49-F238E27FC236}">
                <a16:creationId xmlns:a16="http://schemas.microsoft.com/office/drawing/2014/main" id="{77C9FCB1-39A2-4688-94F1-38D2D23B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757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162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8</cp:revision>
  <dcterms:created xsi:type="dcterms:W3CDTF">2020-07-28T05:38:07Z</dcterms:created>
  <dcterms:modified xsi:type="dcterms:W3CDTF">2020-08-15T17:58:50Z</dcterms:modified>
</cp:coreProperties>
</file>