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4" d="100"/>
          <a:sy n="64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B12719-FC81-4620-87D1-64344E9EE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6635B0-BCE5-4C99-89E2-696B0BD8D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F3A4E8-2218-4C81-9749-3101D69D8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3F00-779E-49E2-9E8F-FF49E254AC8A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4C672F-62B5-46DF-B6F5-08849AAD9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C7FB15-7636-46D0-B9C8-606C7422C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EB37-080C-45D4-95E2-E80DC525A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86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B6A4FD-4719-4A9B-AF34-9A770383C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0427B04-D7AC-4021-AD6B-6385B4D153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7CEA186-CE3D-4286-86E1-348370F42D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EF5747-831C-41E1-924B-1C43F6CF9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3F00-779E-49E2-9E8F-FF49E254AC8A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CF60AC-840D-4196-AECD-42CC66E7A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5ECC3A-1525-4904-9BDB-29B5B9D0A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EB37-080C-45D4-95E2-E80DC525A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565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C1F280-E6C2-44F4-92AA-854DA8B2A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2306344-8F04-439B-B228-55CB5EAD2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23E362-0756-4B13-AABB-856E0A43E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3F00-779E-49E2-9E8F-FF49E254AC8A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75BAFF-9A89-412B-BF83-A96796916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47E7B7-F6AE-4626-AA15-56ED1C576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EB37-080C-45D4-95E2-E80DC525A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343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0AD642F-1E6B-49CD-8A5C-4960D2B69E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E1FCD52-8C0B-4066-A429-83A5029539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143BBD-3197-4AFB-9139-063B35DB5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3F00-779E-49E2-9E8F-FF49E254AC8A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8469F1-2A2C-4404-8835-F86D14FBA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5E07B2-249D-45F8-B2EC-7F3196D0C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EB37-080C-45D4-95E2-E80DC525A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460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829C70-9417-42C6-9865-274E54893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97992-F31D-4925-93E4-0CAE4F4FE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247079-D2E5-4B95-B300-443DC959C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3F00-779E-49E2-9E8F-FF49E254AC8A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122C23-E159-4DA2-86CA-193AFDD78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D50837-C67D-4AF1-BDAC-82211ECD0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EB37-080C-45D4-95E2-E80DC525A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33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2A8F8A-ADA5-4C28-A88F-319454DD1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E5C9C45-08E3-4407-AE55-B282B0D85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05CB9B-46DE-4DE8-AE9C-97990F34D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3F00-779E-49E2-9E8F-FF49E254AC8A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4A1C72-8BCC-4953-B069-70C5EE315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AAE0AE-008B-4AEB-BBEE-B1918D94C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EB37-080C-45D4-95E2-E80DC525A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24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26C543-DC8E-499F-A621-701DE1A62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C26E41-6B1F-47E8-BD4F-14794076D1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CACE7D1-5F11-4593-970D-E9F74D3FA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A64691-2FF5-4B02-961C-D5AF3DB2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3F00-779E-49E2-9E8F-FF49E254AC8A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D262BD-D58D-4F23-9671-AA5C1140A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94D27BF-20FF-46F0-8673-C28D71537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EB37-080C-45D4-95E2-E80DC525A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07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962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AFE0B3-5847-4CB3-8277-877D7D1C2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C06D69E-7BE8-4E8C-A92E-F1A79F437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3F00-779E-49E2-9E8F-FF49E254AC8A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E920F3B-ED26-4E11-B9EF-A6FA3A834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0BAA92C-CC17-429E-8BFB-0B5F8E047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EB37-080C-45D4-95E2-E80DC525A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96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AFE0B3-5847-4CB3-8277-877D7D1C2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C06D69E-7BE8-4E8C-A92E-F1A79F437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3F00-779E-49E2-9E8F-FF49E254AC8A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E920F3B-ED26-4E11-B9EF-A6FA3A834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0BAA92C-CC17-429E-8BFB-0B5F8E047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EB37-080C-45D4-95E2-E80DC525A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62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ADF9E7A-1C93-424A-BE46-47D00051C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3F00-779E-49E2-9E8F-FF49E254AC8A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E5464C3-B78A-4B7F-90BC-7A6F24791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ADC53B1-4ACE-43F8-A2AD-E6E499EB5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EB37-080C-45D4-95E2-E80DC525A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29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827F6D-261C-4224-AE81-F650BCF98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C63303-C1EE-4E10-A6A1-C0F765A9A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693E8B-E7C7-495D-89D2-72F4246650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C39F2B9-2656-4ABE-AB8A-3DE13B5FD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3F00-779E-49E2-9E8F-FF49E254AC8A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4CF086-53F1-4545-8409-7CF5738CB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E6A6825-F4E0-48DB-9AB4-721673937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EB37-080C-45D4-95E2-E80DC525A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74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9CE52B-7BBB-4741-A425-6DEAEA99A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4FC483-8383-4E94-ADE6-A7BB213F7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F5B75F-42FC-4E7E-A45F-6AD5DB9EA3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53F00-779E-49E2-9E8F-FF49E254AC8A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1A89F9-8E36-42F4-A5E0-3C9934B2C0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AFA9B6-6BA7-4BDB-85A9-C9831EBE7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AEB37-080C-45D4-95E2-E80DC525A357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7">
            <a:extLst>
              <a:ext uri="{FF2B5EF4-FFF2-40B4-BE49-F238E27FC236}">
                <a16:creationId xmlns:a16="http://schemas.microsoft.com/office/drawing/2014/main" id="{8A9DB54F-92B5-42F9-863F-7739E51ED174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A3B2C98-88E9-4F8F-B3AE-5843BB0E1D0D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9" name="Picture 10">
              <a:hlinkClick r:id="rId14"/>
              <a:extLst>
                <a:ext uri="{FF2B5EF4-FFF2-40B4-BE49-F238E27FC236}">
                  <a16:creationId xmlns:a16="http://schemas.microsoft.com/office/drawing/2014/main" id="{74AF3478-A231-4984-BC8A-F0904948A70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055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free-slides.net/" TargetMode="External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free-slides.net/" TargetMode="External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free-slides.net/" TargetMode="External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Группа 34">
            <a:extLst>
              <a:ext uri="{FF2B5EF4-FFF2-40B4-BE49-F238E27FC236}">
                <a16:creationId xmlns:a16="http://schemas.microsoft.com/office/drawing/2014/main" id="{0862A308-706A-49ED-8888-9B668BECEC00}"/>
              </a:ext>
            </a:extLst>
          </p:cNvPr>
          <p:cNvGrpSpPr/>
          <p:nvPr/>
        </p:nvGrpSpPr>
        <p:grpSpPr>
          <a:xfrm>
            <a:off x="4634400" y="2169000"/>
            <a:ext cx="3171600" cy="2520000"/>
            <a:chOff x="4634400" y="2169000"/>
            <a:chExt cx="3171600" cy="2520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36" name="Шестиугольник 35">
              <a:extLst>
                <a:ext uri="{FF2B5EF4-FFF2-40B4-BE49-F238E27FC236}">
                  <a16:creationId xmlns:a16="http://schemas.microsoft.com/office/drawing/2014/main" id="{59CC25CB-E77C-4E05-A83E-BEAAE563C84E}"/>
                </a:ext>
              </a:extLst>
            </p:cNvPr>
            <p:cNvSpPr/>
            <p:nvPr/>
          </p:nvSpPr>
          <p:spPr>
            <a:xfrm>
              <a:off x="5272796" y="2349000"/>
              <a:ext cx="2533204" cy="2183796"/>
            </a:xfrm>
            <a:prstGeom prst="hexag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" name="Шестиугольник 37">
              <a:extLst>
                <a:ext uri="{FF2B5EF4-FFF2-40B4-BE49-F238E27FC236}">
                  <a16:creationId xmlns:a16="http://schemas.microsoft.com/office/drawing/2014/main" id="{54B0E47B-5E8B-45A2-9C1F-F3FBDEC7833B}"/>
                </a:ext>
              </a:extLst>
            </p:cNvPr>
            <p:cNvSpPr/>
            <p:nvPr/>
          </p:nvSpPr>
          <p:spPr>
            <a:xfrm>
              <a:off x="4634400" y="2169000"/>
              <a:ext cx="2923200" cy="2520000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Овал 39">
              <a:extLst>
                <a:ext uri="{FF2B5EF4-FFF2-40B4-BE49-F238E27FC236}">
                  <a16:creationId xmlns:a16="http://schemas.microsoft.com/office/drawing/2014/main" id="{C9303EE9-54B1-470C-B87A-BEB11906488D}"/>
                </a:ext>
              </a:extLst>
            </p:cNvPr>
            <p:cNvSpPr/>
            <p:nvPr/>
          </p:nvSpPr>
          <p:spPr>
            <a:xfrm>
              <a:off x="4634400" y="2349000"/>
              <a:ext cx="810000" cy="81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26F22E57-AE1C-44B6-977E-7D40557DD784}"/>
              </a:ext>
            </a:extLst>
          </p:cNvPr>
          <p:cNvSpPr txBox="1"/>
          <p:nvPr/>
        </p:nvSpPr>
        <p:spPr>
          <a:xfrm>
            <a:off x="5718332" y="236927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02</a:t>
            </a:r>
            <a:endParaRPr lang="ru-RU" sz="4400" b="1" dirty="0">
              <a:solidFill>
                <a:schemeClr val="accent2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C8819A3-66BE-4DAF-9773-35136CAECB70}"/>
              </a:ext>
            </a:extLst>
          </p:cNvPr>
          <p:cNvSpPr txBox="1"/>
          <p:nvPr/>
        </p:nvSpPr>
        <p:spPr>
          <a:xfrm>
            <a:off x="5245876" y="3052436"/>
            <a:ext cx="18317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cap="all" dirty="0" err="1">
                <a:solidFill>
                  <a:schemeClr val="accent2"/>
                </a:solidFill>
              </a:rPr>
              <a:t>Lorem</a:t>
            </a:r>
            <a:r>
              <a:rPr lang="ru-RU" b="1" cap="all" dirty="0">
                <a:solidFill>
                  <a:schemeClr val="accent2"/>
                </a:solidFill>
              </a:rPr>
              <a:t> </a:t>
            </a:r>
            <a:r>
              <a:rPr lang="ru-RU" b="1" cap="all" dirty="0" err="1">
                <a:solidFill>
                  <a:schemeClr val="accent2"/>
                </a:solidFill>
              </a:rPr>
              <a:t>ipsum</a:t>
            </a:r>
            <a:endParaRPr lang="ru-RU" b="1" cap="all" dirty="0">
              <a:solidFill>
                <a:schemeClr val="accent2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4293E89-7340-4E69-9767-244293C729FD}"/>
              </a:ext>
            </a:extLst>
          </p:cNvPr>
          <p:cNvSpPr txBox="1"/>
          <p:nvPr/>
        </p:nvSpPr>
        <p:spPr>
          <a:xfrm>
            <a:off x="4926000" y="3372230"/>
            <a:ext cx="2340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 err="1"/>
              <a:t>Lorem</a:t>
            </a:r>
            <a:r>
              <a:rPr lang="ru-RU" sz="1600" dirty="0"/>
              <a:t> </a:t>
            </a:r>
            <a:r>
              <a:rPr lang="ru-RU" sz="1600" dirty="0" err="1"/>
              <a:t>ipsum</a:t>
            </a:r>
            <a:r>
              <a:rPr lang="ru-RU" sz="1600" dirty="0"/>
              <a:t> </a:t>
            </a:r>
            <a:r>
              <a:rPr lang="ru-RU" sz="1600" dirty="0" err="1"/>
              <a:t>dolor</a:t>
            </a:r>
            <a:r>
              <a:rPr lang="ru-RU" sz="1600" dirty="0"/>
              <a:t> </a:t>
            </a:r>
            <a:r>
              <a:rPr lang="ru-RU" sz="1600" dirty="0" err="1"/>
              <a:t>sit</a:t>
            </a:r>
            <a:r>
              <a:rPr lang="ru-RU" sz="1600" dirty="0"/>
              <a:t> </a:t>
            </a:r>
            <a:r>
              <a:rPr lang="ru-RU" sz="1600" dirty="0" err="1"/>
              <a:t>amet</a:t>
            </a:r>
            <a:r>
              <a:rPr lang="ru-RU" sz="1600" dirty="0"/>
              <a:t>, </a:t>
            </a:r>
            <a:r>
              <a:rPr lang="ru-RU" sz="1600" dirty="0" err="1"/>
              <a:t>consectetur</a:t>
            </a:r>
            <a:r>
              <a:rPr lang="ru-RU" sz="1600" dirty="0"/>
              <a:t> </a:t>
            </a:r>
            <a:r>
              <a:rPr lang="ru-RU" sz="1600" dirty="0" err="1"/>
              <a:t>adipiscing</a:t>
            </a:r>
            <a:r>
              <a:rPr lang="ru-RU" sz="1600" dirty="0"/>
              <a:t> </a:t>
            </a:r>
            <a:r>
              <a:rPr lang="ru-RU" sz="1600" dirty="0" err="1"/>
              <a:t>elit</a:t>
            </a:r>
            <a:r>
              <a:rPr lang="ru-RU" sz="1600" dirty="0"/>
              <a:t>, </a:t>
            </a:r>
            <a:r>
              <a:rPr lang="ru-RU" sz="1600" dirty="0" err="1"/>
              <a:t>sed</a:t>
            </a:r>
            <a:r>
              <a:rPr lang="ru-RU" sz="1600" dirty="0"/>
              <a:t> </a:t>
            </a:r>
            <a:r>
              <a:rPr lang="ru-RU" sz="1600" dirty="0" err="1"/>
              <a:t>do</a:t>
            </a:r>
            <a:r>
              <a:rPr lang="ru-RU" sz="1600" dirty="0"/>
              <a:t> </a:t>
            </a:r>
            <a:r>
              <a:rPr lang="ru-RU" sz="1600" dirty="0" err="1"/>
              <a:t>eiusmod</a:t>
            </a:r>
            <a:r>
              <a:rPr lang="ru-RU" sz="1600" dirty="0"/>
              <a:t> </a:t>
            </a:r>
            <a:r>
              <a:rPr lang="ru-RU" sz="1600" dirty="0" err="1"/>
              <a:t>tempor</a:t>
            </a:r>
            <a:r>
              <a:rPr lang="ru-RU" sz="1600" dirty="0"/>
              <a:t>.</a:t>
            </a:r>
          </a:p>
        </p:txBody>
      </p:sp>
      <p:grpSp>
        <p:nvGrpSpPr>
          <p:cNvPr id="47" name="Группа 46">
            <a:extLst>
              <a:ext uri="{FF2B5EF4-FFF2-40B4-BE49-F238E27FC236}">
                <a16:creationId xmlns:a16="http://schemas.microsoft.com/office/drawing/2014/main" id="{5204AC6E-DB33-4BD9-9B36-13A4F24E678C}"/>
              </a:ext>
            </a:extLst>
          </p:cNvPr>
          <p:cNvGrpSpPr/>
          <p:nvPr/>
        </p:nvGrpSpPr>
        <p:grpSpPr>
          <a:xfrm>
            <a:off x="713250" y="2169000"/>
            <a:ext cx="3171600" cy="2520000"/>
            <a:chOff x="4634400" y="2169000"/>
            <a:chExt cx="3171600" cy="2520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48" name="Шестиугольник 47">
              <a:extLst>
                <a:ext uri="{FF2B5EF4-FFF2-40B4-BE49-F238E27FC236}">
                  <a16:creationId xmlns:a16="http://schemas.microsoft.com/office/drawing/2014/main" id="{4814F35C-1FD7-494C-A3A6-6DA0A24F301E}"/>
                </a:ext>
              </a:extLst>
            </p:cNvPr>
            <p:cNvSpPr/>
            <p:nvPr/>
          </p:nvSpPr>
          <p:spPr>
            <a:xfrm>
              <a:off x="5272796" y="2349000"/>
              <a:ext cx="2533204" cy="2183796"/>
            </a:xfrm>
            <a:prstGeom prst="hexag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Шестиугольник 48">
              <a:extLst>
                <a:ext uri="{FF2B5EF4-FFF2-40B4-BE49-F238E27FC236}">
                  <a16:creationId xmlns:a16="http://schemas.microsoft.com/office/drawing/2014/main" id="{6EA0AAC9-F5C1-4EAE-B48C-862AD3196627}"/>
                </a:ext>
              </a:extLst>
            </p:cNvPr>
            <p:cNvSpPr/>
            <p:nvPr/>
          </p:nvSpPr>
          <p:spPr>
            <a:xfrm>
              <a:off x="4634400" y="2169000"/>
              <a:ext cx="2923200" cy="2520000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" name="Овал 49">
              <a:extLst>
                <a:ext uri="{FF2B5EF4-FFF2-40B4-BE49-F238E27FC236}">
                  <a16:creationId xmlns:a16="http://schemas.microsoft.com/office/drawing/2014/main" id="{29FC2E2A-B62C-453E-ABC2-BA3232241F84}"/>
                </a:ext>
              </a:extLst>
            </p:cNvPr>
            <p:cNvSpPr/>
            <p:nvPr/>
          </p:nvSpPr>
          <p:spPr>
            <a:xfrm>
              <a:off x="4634400" y="2349000"/>
              <a:ext cx="810000" cy="81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01F01CD3-EEC5-41C8-9965-B1D18497D619}"/>
              </a:ext>
            </a:extLst>
          </p:cNvPr>
          <p:cNvSpPr txBox="1"/>
          <p:nvPr/>
        </p:nvSpPr>
        <p:spPr>
          <a:xfrm>
            <a:off x="1797182" y="236927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1"/>
                </a:solidFill>
              </a:rPr>
              <a:t>01</a:t>
            </a:r>
            <a:endParaRPr lang="ru-RU" sz="4400" b="1" dirty="0">
              <a:solidFill>
                <a:schemeClr val="accent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1805651-F2A9-4951-9469-BCE4042AF88E}"/>
              </a:ext>
            </a:extLst>
          </p:cNvPr>
          <p:cNvSpPr txBox="1"/>
          <p:nvPr/>
        </p:nvSpPr>
        <p:spPr>
          <a:xfrm>
            <a:off x="1324726" y="3052436"/>
            <a:ext cx="18317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cap="all" dirty="0" err="1">
                <a:solidFill>
                  <a:schemeClr val="accent1"/>
                </a:solidFill>
              </a:rPr>
              <a:t>Lorem</a:t>
            </a:r>
            <a:r>
              <a:rPr lang="ru-RU" b="1" cap="all" dirty="0">
                <a:solidFill>
                  <a:schemeClr val="accent1"/>
                </a:solidFill>
              </a:rPr>
              <a:t> </a:t>
            </a:r>
            <a:r>
              <a:rPr lang="ru-RU" b="1" cap="all" dirty="0" err="1">
                <a:solidFill>
                  <a:schemeClr val="accent1"/>
                </a:solidFill>
              </a:rPr>
              <a:t>ipsum</a:t>
            </a:r>
            <a:endParaRPr lang="ru-RU" b="1" cap="all" dirty="0">
              <a:solidFill>
                <a:schemeClr val="accent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BDFD495-A750-421E-96F1-549D1999495A}"/>
              </a:ext>
            </a:extLst>
          </p:cNvPr>
          <p:cNvSpPr txBox="1"/>
          <p:nvPr/>
        </p:nvSpPr>
        <p:spPr>
          <a:xfrm>
            <a:off x="1004850" y="3372230"/>
            <a:ext cx="2340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 err="1"/>
              <a:t>Lorem</a:t>
            </a:r>
            <a:r>
              <a:rPr lang="ru-RU" sz="1600" dirty="0"/>
              <a:t> </a:t>
            </a:r>
            <a:r>
              <a:rPr lang="ru-RU" sz="1600" dirty="0" err="1"/>
              <a:t>ipsum</a:t>
            </a:r>
            <a:r>
              <a:rPr lang="ru-RU" sz="1600" dirty="0"/>
              <a:t> </a:t>
            </a:r>
            <a:r>
              <a:rPr lang="ru-RU" sz="1600" dirty="0" err="1"/>
              <a:t>dolor</a:t>
            </a:r>
            <a:r>
              <a:rPr lang="ru-RU" sz="1600" dirty="0"/>
              <a:t> </a:t>
            </a:r>
            <a:r>
              <a:rPr lang="ru-RU" sz="1600" dirty="0" err="1"/>
              <a:t>sit</a:t>
            </a:r>
            <a:r>
              <a:rPr lang="ru-RU" sz="1600" dirty="0"/>
              <a:t> </a:t>
            </a:r>
            <a:r>
              <a:rPr lang="ru-RU" sz="1600" dirty="0" err="1"/>
              <a:t>amet</a:t>
            </a:r>
            <a:r>
              <a:rPr lang="ru-RU" sz="1600" dirty="0"/>
              <a:t>, </a:t>
            </a:r>
            <a:r>
              <a:rPr lang="ru-RU" sz="1600" dirty="0" err="1"/>
              <a:t>consectetur</a:t>
            </a:r>
            <a:r>
              <a:rPr lang="ru-RU" sz="1600" dirty="0"/>
              <a:t> </a:t>
            </a:r>
            <a:r>
              <a:rPr lang="ru-RU" sz="1600" dirty="0" err="1"/>
              <a:t>adipiscing</a:t>
            </a:r>
            <a:r>
              <a:rPr lang="ru-RU" sz="1600" dirty="0"/>
              <a:t> </a:t>
            </a:r>
            <a:r>
              <a:rPr lang="ru-RU" sz="1600" dirty="0" err="1"/>
              <a:t>elit</a:t>
            </a:r>
            <a:r>
              <a:rPr lang="ru-RU" sz="1600" dirty="0"/>
              <a:t>, </a:t>
            </a:r>
            <a:r>
              <a:rPr lang="ru-RU" sz="1600" dirty="0" err="1"/>
              <a:t>sed</a:t>
            </a:r>
            <a:r>
              <a:rPr lang="ru-RU" sz="1600" dirty="0"/>
              <a:t> </a:t>
            </a:r>
            <a:r>
              <a:rPr lang="ru-RU" sz="1600" dirty="0" err="1"/>
              <a:t>do</a:t>
            </a:r>
            <a:r>
              <a:rPr lang="ru-RU" sz="1600" dirty="0"/>
              <a:t> </a:t>
            </a:r>
            <a:r>
              <a:rPr lang="ru-RU" sz="1600" dirty="0" err="1"/>
              <a:t>eiusmod</a:t>
            </a:r>
            <a:r>
              <a:rPr lang="ru-RU" sz="1600" dirty="0"/>
              <a:t> </a:t>
            </a:r>
            <a:r>
              <a:rPr lang="ru-RU" sz="1600" dirty="0" err="1"/>
              <a:t>tempor</a:t>
            </a:r>
            <a:r>
              <a:rPr lang="ru-RU" sz="1600" dirty="0"/>
              <a:t>.</a:t>
            </a:r>
          </a:p>
        </p:txBody>
      </p:sp>
      <p:pic>
        <p:nvPicPr>
          <p:cNvPr id="54" name="Рисунок 53">
            <a:extLst>
              <a:ext uri="{FF2B5EF4-FFF2-40B4-BE49-F238E27FC236}">
                <a16:creationId xmlns:a16="http://schemas.microsoft.com/office/drawing/2014/main" id="{E516B789-8A57-4236-A8BA-E46DF5CBDF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67784" y="2501999"/>
            <a:ext cx="504000" cy="504000"/>
          </a:xfrm>
          <a:prstGeom prst="rect">
            <a:avLst/>
          </a:prstGeom>
        </p:spPr>
      </p:pic>
      <p:grpSp>
        <p:nvGrpSpPr>
          <p:cNvPr id="55" name="Группа 54">
            <a:extLst>
              <a:ext uri="{FF2B5EF4-FFF2-40B4-BE49-F238E27FC236}">
                <a16:creationId xmlns:a16="http://schemas.microsoft.com/office/drawing/2014/main" id="{8C1FC1F8-154A-48AE-8D2F-CD1646BEB4BF}"/>
              </a:ext>
            </a:extLst>
          </p:cNvPr>
          <p:cNvGrpSpPr/>
          <p:nvPr/>
        </p:nvGrpSpPr>
        <p:grpSpPr>
          <a:xfrm>
            <a:off x="8555550" y="2169000"/>
            <a:ext cx="3171600" cy="2520000"/>
            <a:chOff x="4634400" y="2169000"/>
            <a:chExt cx="3171600" cy="2520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56" name="Шестиугольник 55">
              <a:extLst>
                <a:ext uri="{FF2B5EF4-FFF2-40B4-BE49-F238E27FC236}">
                  <a16:creationId xmlns:a16="http://schemas.microsoft.com/office/drawing/2014/main" id="{CD308F99-465E-482D-95DD-E917E56F843A}"/>
                </a:ext>
              </a:extLst>
            </p:cNvPr>
            <p:cNvSpPr/>
            <p:nvPr/>
          </p:nvSpPr>
          <p:spPr>
            <a:xfrm>
              <a:off x="5272796" y="2349000"/>
              <a:ext cx="2533204" cy="2183796"/>
            </a:xfrm>
            <a:prstGeom prst="hexag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Шестиугольник 56">
              <a:extLst>
                <a:ext uri="{FF2B5EF4-FFF2-40B4-BE49-F238E27FC236}">
                  <a16:creationId xmlns:a16="http://schemas.microsoft.com/office/drawing/2014/main" id="{7C1B5D16-3121-473E-8096-F8485DBEDAA7}"/>
                </a:ext>
              </a:extLst>
            </p:cNvPr>
            <p:cNvSpPr/>
            <p:nvPr/>
          </p:nvSpPr>
          <p:spPr>
            <a:xfrm>
              <a:off x="4634400" y="2169000"/>
              <a:ext cx="2923200" cy="2520000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Овал 57">
              <a:extLst>
                <a:ext uri="{FF2B5EF4-FFF2-40B4-BE49-F238E27FC236}">
                  <a16:creationId xmlns:a16="http://schemas.microsoft.com/office/drawing/2014/main" id="{D12CCA74-5CB5-4CE7-9A2C-5AB891A9D9C0}"/>
                </a:ext>
              </a:extLst>
            </p:cNvPr>
            <p:cNvSpPr/>
            <p:nvPr/>
          </p:nvSpPr>
          <p:spPr>
            <a:xfrm>
              <a:off x="4634400" y="2349000"/>
              <a:ext cx="810000" cy="81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93A6F3E7-7690-4C8A-8CF3-4BC1CA16EB6B}"/>
              </a:ext>
            </a:extLst>
          </p:cNvPr>
          <p:cNvSpPr txBox="1"/>
          <p:nvPr/>
        </p:nvSpPr>
        <p:spPr>
          <a:xfrm>
            <a:off x="9639482" y="236927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3"/>
                </a:solidFill>
              </a:rPr>
              <a:t>03</a:t>
            </a:r>
            <a:endParaRPr lang="ru-RU" sz="4400" b="1" dirty="0">
              <a:solidFill>
                <a:schemeClr val="accent3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2D7AEEE-BC23-4573-A1C2-49C86C35B673}"/>
              </a:ext>
            </a:extLst>
          </p:cNvPr>
          <p:cNvSpPr txBox="1"/>
          <p:nvPr/>
        </p:nvSpPr>
        <p:spPr>
          <a:xfrm>
            <a:off x="9167026" y="3052436"/>
            <a:ext cx="18317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cap="all" dirty="0" err="1">
                <a:solidFill>
                  <a:schemeClr val="accent3"/>
                </a:solidFill>
              </a:rPr>
              <a:t>Lorem</a:t>
            </a:r>
            <a:r>
              <a:rPr lang="ru-RU" b="1" cap="all" dirty="0">
                <a:solidFill>
                  <a:schemeClr val="accent3"/>
                </a:solidFill>
              </a:rPr>
              <a:t> </a:t>
            </a:r>
            <a:r>
              <a:rPr lang="ru-RU" b="1" cap="all" dirty="0" err="1">
                <a:solidFill>
                  <a:schemeClr val="accent3"/>
                </a:solidFill>
              </a:rPr>
              <a:t>ipsum</a:t>
            </a:r>
            <a:endParaRPr lang="ru-RU" b="1" cap="all" dirty="0">
              <a:solidFill>
                <a:schemeClr val="accent3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C587FDF-619C-4C5B-9D4E-D521D2DDDAE7}"/>
              </a:ext>
            </a:extLst>
          </p:cNvPr>
          <p:cNvSpPr txBox="1"/>
          <p:nvPr/>
        </p:nvSpPr>
        <p:spPr>
          <a:xfrm>
            <a:off x="8847150" y="3372230"/>
            <a:ext cx="2340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 err="1"/>
              <a:t>Lorem</a:t>
            </a:r>
            <a:r>
              <a:rPr lang="ru-RU" sz="1600" dirty="0"/>
              <a:t> </a:t>
            </a:r>
            <a:r>
              <a:rPr lang="ru-RU" sz="1600" dirty="0" err="1"/>
              <a:t>ipsum</a:t>
            </a:r>
            <a:r>
              <a:rPr lang="ru-RU" sz="1600" dirty="0"/>
              <a:t> </a:t>
            </a:r>
            <a:r>
              <a:rPr lang="ru-RU" sz="1600" dirty="0" err="1"/>
              <a:t>dolor</a:t>
            </a:r>
            <a:r>
              <a:rPr lang="ru-RU" sz="1600" dirty="0"/>
              <a:t> </a:t>
            </a:r>
            <a:r>
              <a:rPr lang="ru-RU" sz="1600" dirty="0" err="1"/>
              <a:t>sit</a:t>
            </a:r>
            <a:r>
              <a:rPr lang="ru-RU" sz="1600" dirty="0"/>
              <a:t> </a:t>
            </a:r>
            <a:r>
              <a:rPr lang="ru-RU" sz="1600" dirty="0" err="1"/>
              <a:t>amet</a:t>
            </a:r>
            <a:r>
              <a:rPr lang="ru-RU" sz="1600" dirty="0"/>
              <a:t>, </a:t>
            </a:r>
            <a:r>
              <a:rPr lang="ru-RU" sz="1600" dirty="0" err="1"/>
              <a:t>consectetur</a:t>
            </a:r>
            <a:r>
              <a:rPr lang="ru-RU" sz="1600" dirty="0"/>
              <a:t> </a:t>
            </a:r>
            <a:r>
              <a:rPr lang="ru-RU" sz="1600" dirty="0" err="1"/>
              <a:t>adipiscing</a:t>
            </a:r>
            <a:r>
              <a:rPr lang="ru-RU" sz="1600" dirty="0"/>
              <a:t> </a:t>
            </a:r>
            <a:r>
              <a:rPr lang="ru-RU" sz="1600" dirty="0" err="1"/>
              <a:t>elit</a:t>
            </a:r>
            <a:r>
              <a:rPr lang="ru-RU" sz="1600" dirty="0"/>
              <a:t>, </a:t>
            </a:r>
            <a:r>
              <a:rPr lang="ru-RU" sz="1600" dirty="0" err="1"/>
              <a:t>sed</a:t>
            </a:r>
            <a:r>
              <a:rPr lang="ru-RU" sz="1600" dirty="0"/>
              <a:t> </a:t>
            </a:r>
            <a:r>
              <a:rPr lang="ru-RU" sz="1600" dirty="0" err="1"/>
              <a:t>do</a:t>
            </a:r>
            <a:r>
              <a:rPr lang="ru-RU" sz="1600" dirty="0"/>
              <a:t> </a:t>
            </a:r>
            <a:r>
              <a:rPr lang="ru-RU" sz="1600" dirty="0" err="1"/>
              <a:t>eiusmod</a:t>
            </a:r>
            <a:r>
              <a:rPr lang="ru-RU" sz="1600" dirty="0"/>
              <a:t> </a:t>
            </a:r>
            <a:r>
              <a:rPr lang="ru-RU" sz="1600" dirty="0" err="1"/>
              <a:t>tempor</a:t>
            </a:r>
            <a:r>
              <a:rPr lang="ru-RU" sz="1600" dirty="0"/>
              <a:t>.</a:t>
            </a:r>
          </a:p>
        </p:txBody>
      </p:sp>
      <p:pic>
        <p:nvPicPr>
          <p:cNvPr id="62" name="Рисунок 61">
            <a:extLst>
              <a:ext uri="{FF2B5EF4-FFF2-40B4-BE49-F238E27FC236}">
                <a16:creationId xmlns:a16="http://schemas.microsoft.com/office/drawing/2014/main" id="{47BFC8CA-393F-40ED-AB1F-D606B6DD1C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87334" y="2481102"/>
            <a:ext cx="504000" cy="504000"/>
          </a:xfrm>
          <a:prstGeom prst="rect">
            <a:avLst/>
          </a:prstGeom>
        </p:spPr>
      </p:pic>
      <p:pic>
        <p:nvPicPr>
          <p:cNvPr id="63" name="Рисунок 62">
            <a:extLst>
              <a:ext uri="{FF2B5EF4-FFF2-40B4-BE49-F238E27FC236}">
                <a16:creationId xmlns:a16="http://schemas.microsoft.com/office/drawing/2014/main" id="{A6FD0FF1-04E4-4F2D-996E-411746950F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08550" y="2501999"/>
            <a:ext cx="504000" cy="504000"/>
          </a:xfrm>
          <a:prstGeom prst="rect">
            <a:avLst/>
          </a:prstGeom>
        </p:spPr>
      </p:pic>
      <p:sp>
        <p:nvSpPr>
          <p:cNvPr id="27" name="Нижний колонтитул 4">
            <a:extLst>
              <a:ext uri="{FF2B5EF4-FFF2-40B4-BE49-F238E27FC236}">
                <a16:creationId xmlns:a16="http://schemas.microsoft.com/office/drawing/2014/main" id="{1FD8B7E6-50D4-4602-B8B9-66CB6BB10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02659" y="6322636"/>
            <a:ext cx="6343342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8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6654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Группа 51">
            <a:extLst>
              <a:ext uri="{FF2B5EF4-FFF2-40B4-BE49-F238E27FC236}">
                <a16:creationId xmlns:a16="http://schemas.microsoft.com/office/drawing/2014/main" id="{D9353503-348D-49C9-8CF0-4B8CE9A48E15}"/>
              </a:ext>
            </a:extLst>
          </p:cNvPr>
          <p:cNvGrpSpPr/>
          <p:nvPr/>
        </p:nvGrpSpPr>
        <p:grpSpPr>
          <a:xfrm>
            <a:off x="4634400" y="2169000"/>
            <a:ext cx="3171600" cy="2520000"/>
            <a:chOff x="4634400" y="2169000"/>
            <a:chExt cx="3171600" cy="2520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3" name="Шестиугольник 2">
              <a:extLst>
                <a:ext uri="{FF2B5EF4-FFF2-40B4-BE49-F238E27FC236}">
                  <a16:creationId xmlns:a16="http://schemas.microsoft.com/office/drawing/2014/main" id="{4CFA4033-8B9B-467D-981D-9ED2E9DB5027}"/>
                </a:ext>
              </a:extLst>
            </p:cNvPr>
            <p:cNvSpPr/>
            <p:nvPr/>
          </p:nvSpPr>
          <p:spPr>
            <a:xfrm>
              <a:off x="5272796" y="2349000"/>
              <a:ext cx="2533204" cy="2183796"/>
            </a:xfrm>
            <a:prstGeom prst="hexag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" name="Шестиугольник 1">
              <a:extLst>
                <a:ext uri="{FF2B5EF4-FFF2-40B4-BE49-F238E27FC236}">
                  <a16:creationId xmlns:a16="http://schemas.microsoft.com/office/drawing/2014/main" id="{973F9192-C257-4954-9378-B0E4259D0418}"/>
                </a:ext>
              </a:extLst>
            </p:cNvPr>
            <p:cNvSpPr/>
            <p:nvPr/>
          </p:nvSpPr>
          <p:spPr>
            <a:xfrm>
              <a:off x="4634400" y="2169000"/>
              <a:ext cx="2923200" cy="2520000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Овал 33">
              <a:extLst>
                <a:ext uri="{FF2B5EF4-FFF2-40B4-BE49-F238E27FC236}">
                  <a16:creationId xmlns:a16="http://schemas.microsoft.com/office/drawing/2014/main" id="{86DDF0CC-2C53-43F0-B8DE-9A85C5312F90}"/>
                </a:ext>
              </a:extLst>
            </p:cNvPr>
            <p:cNvSpPr/>
            <p:nvPr/>
          </p:nvSpPr>
          <p:spPr>
            <a:xfrm>
              <a:off x="4634400" y="2349000"/>
              <a:ext cx="810000" cy="81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15B4BD6-8A10-43B1-AEEF-4963A9FC3BB6}"/>
              </a:ext>
            </a:extLst>
          </p:cNvPr>
          <p:cNvSpPr txBox="1"/>
          <p:nvPr/>
        </p:nvSpPr>
        <p:spPr>
          <a:xfrm>
            <a:off x="5718332" y="236927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02</a:t>
            </a:r>
            <a:endParaRPr lang="ru-RU" sz="4400" b="1" dirty="0">
              <a:solidFill>
                <a:schemeClr val="accent2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BF41777-EE59-437A-84D1-CD60B9E5A5BD}"/>
              </a:ext>
            </a:extLst>
          </p:cNvPr>
          <p:cNvSpPr txBox="1"/>
          <p:nvPr/>
        </p:nvSpPr>
        <p:spPr>
          <a:xfrm>
            <a:off x="5245876" y="3052436"/>
            <a:ext cx="18317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cap="all" dirty="0" err="1">
                <a:solidFill>
                  <a:schemeClr val="accent2"/>
                </a:solidFill>
              </a:rPr>
              <a:t>Lorem</a:t>
            </a:r>
            <a:r>
              <a:rPr lang="ru-RU" b="1" cap="all" dirty="0">
                <a:solidFill>
                  <a:schemeClr val="accent2"/>
                </a:solidFill>
              </a:rPr>
              <a:t> </a:t>
            </a:r>
            <a:r>
              <a:rPr lang="ru-RU" b="1" cap="all" dirty="0" err="1">
                <a:solidFill>
                  <a:schemeClr val="accent2"/>
                </a:solidFill>
              </a:rPr>
              <a:t>ipsum</a:t>
            </a:r>
            <a:endParaRPr lang="ru-RU" b="1" cap="all" dirty="0">
              <a:solidFill>
                <a:schemeClr val="accent2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D199CE8-9B4D-488A-92ED-88B2EE0E4532}"/>
              </a:ext>
            </a:extLst>
          </p:cNvPr>
          <p:cNvSpPr txBox="1"/>
          <p:nvPr/>
        </p:nvSpPr>
        <p:spPr>
          <a:xfrm>
            <a:off x="4926000" y="3372230"/>
            <a:ext cx="2340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 err="1"/>
              <a:t>Lorem</a:t>
            </a:r>
            <a:r>
              <a:rPr lang="ru-RU" sz="1600" dirty="0"/>
              <a:t> </a:t>
            </a:r>
            <a:r>
              <a:rPr lang="ru-RU" sz="1600" dirty="0" err="1"/>
              <a:t>ipsum</a:t>
            </a:r>
            <a:r>
              <a:rPr lang="ru-RU" sz="1600" dirty="0"/>
              <a:t> </a:t>
            </a:r>
            <a:r>
              <a:rPr lang="ru-RU" sz="1600" dirty="0" err="1"/>
              <a:t>dolor</a:t>
            </a:r>
            <a:r>
              <a:rPr lang="ru-RU" sz="1600" dirty="0"/>
              <a:t> </a:t>
            </a:r>
            <a:r>
              <a:rPr lang="ru-RU" sz="1600" dirty="0" err="1"/>
              <a:t>sit</a:t>
            </a:r>
            <a:r>
              <a:rPr lang="ru-RU" sz="1600" dirty="0"/>
              <a:t> </a:t>
            </a:r>
            <a:r>
              <a:rPr lang="ru-RU" sz="1600" dirty="0" err="1"/>
              <a:t>amet</a:t>
            </a:r>
            <a:r>
              <a:rPr lang="ru-RU" sz="1600" dirty="0"/>
              <a:t>, </a:t>
            </a:r>
            <a:r>
              <a:rPr lang="ru-RU" sz="1600" dirty="0" err="1"/>
              <a:t>consectetur</a:t>
            </a:r>
            <a:r>
              <a:rPr lang="ru-RU" sz="1600" dirty="0"/>
              <a:t> </a:t>
            </a:r>
            <a:r>
              <a:rPr lang="ru-RU" sz="1600" dirty="0" err="1"/>
              <a:t>adipiscing</a:t>
            </a:r>
            <a:r>
              <a:rPr lang="ru-RU" sz="1600" dirty="0"/>
              <a:t> </a:t>
            </a:r>
            <a:r>
              <a:rPr lang="ru-RU" sz="1600" dirty="0" err="1"/>
              <a:t>elit</a:t>
            </a:r>
            <a:r>
              <a:rPr lang="ru-RU" sz="1600" dirty="0"/>
              <a:t>, </a:t>
            </a:r>
            <a:r>
              <a:rPr lang="ru-RU" sz="1600" dirty="0" err="1"/>
              <a:t>sed</a:t>
            </a:r>
            <a:r>
              <a:rPr lang="ru-RU" sz="1600" dirty="0"/>
              <a:t> </a:t>
            </a:r>
            <a:r>
              <a:rPr lang="ru-RU" sz="1600" dirty="0" err="1"/>
              <a:t>do</a:t>
            </a:r>
            <a:r>
              <a:rPr lang="ru-RU" sz="1600" dirty="0"/>
              <a:t> </a:t>
            </a:r>
            <a:r>
              <a:rPr lang="ru-RU" sz="1600" dirty="0" err="1"/>
              <a:t>eiusmod</a:t>
            </a:r>
            <a:r>
              <a:rPr lang="ru-RU" sz="1600" dirty="0"/>
              <a:t> </a:t>
            </a:r>
            <a:r>
              <a:rPr lang="ru-RU" sz="1600" dirty="0" err="1"/>
              <a:t>tempor</a:t>
            </a:r>
            <a:r>
              <a:rPr lang="ru-RU" sz="1600" dirty="0"/>
              <a:t>.</a:t>
            </a:r>
          </a:p>
        </p:txBody>
      </p:sp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A1DB7F48-1F8B-4399-B559-1E2A9BD82323}"/>
              </a:ext>
            </a:extLst>
          </p:cNvPr>
          <p:cNvGrpSpPr/>
          <p:nvPr/>
        </p:nvGrpSpPr>
        <p:grpSpPr>
          <a:xfrm>
            <a:off x="713250" y="2169000"/>
            <a:ext cx="3171600" cy="2520000"/>
            <a:chOff x="4634400" y="2169000"/>
            <a:chExt cx="3171600" cy="2520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58" name="Шестиугольник 57">
              <a:extLst>
                <a:ext uri="{FF2B5EF4-FFF2-40B4-BE49-F238E27FC236}">
                  <a16:creationId xmlns:a16="http://schemas.microsoft.com/office/drawing/2014/main" id="{81A8A2B3-FC5C-4252-BB38-A32FA792A2DD}"/>
                </a:ext>
              </a:extLst>
            </p:cNvPr>
            <p:cNvSpPr/>
            <p:nvPr/>
          </p:nvSpPr>
          <p:spPr>
            <a:xfrm>
              <a:off x="5272796" y="2349000"/>
              <a:ext cx="2533204" cy="2183796"/>
            </a:xfrm>
            <a:prstGeom prst="hexag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Шестиугольник 58">
              <a:extLst>
                <a:ext uri="{FF2B5EF4-FFF2-40B4-BE49-F238E27FC236}">
                  <a16:creationId xmlns:a16="http://schemas.microsoft.com/office/drawing/2014/main" id="{AC716D6C-E056-48C9-9ED1-26E426B1CE07}"/>
                </a:ext>
              </a:extLst>
            </p:cNvPr>
            <p:cNvSpPr/>
            <p:nvPr/>
          </p:nvSpPr>
          <p:spPr>
            <a:xfrm>
              <a:off x="4634400" y="2169000"/>
              <a:ext cx="2923200" cy="2520000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Овал 59">
              <a:extLst>
                <a:ext uri="{FF2B5EF4-FFF2-40B4-BE49-F238E27FC236}">
                  <a16:creationId xmlns:a16="http://schemas.microsoft.com/office/drawing/2014/main" id="{14E148BC-D599-49B6-AAB3-752C3851A62C}"/>
                </a:ext>
              </a:extLst>
            </p:cNvPr>
            <p:cNvSpPr/>
            <p:nvPr/>
          </p:nvSpPr>
          <p:spPr>
            <a:xfrm>
              <a:off x="4634400" y="2349000"/>
              <a:ext cx="810000" cy="81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D2F44AA4-79EF-4894-A22D-1490502C84F2}"/>
              </a:ext>
            </a:extLst>
          </p:cNvPr>
          <p:cNvSpPr txBox="1"/>
          <p:nvPr/>
        </p:nvSpPr>
        <p:spPr>
          <a:xfrm>
            <a:off x="1797182" y="236927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1"/>
                </a:solidFill>
              </a:rPr>
              <a:t>01</a:t>
            </a:r>
            <a:endParaRPr lang="ru-RU" sz="4400" b="1" dirty="0">
              <a:solidFill>
                <a:schemeClr val="accent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B38B4B3-E683-4A12-9B5D-0101CB62E4FE}"/>
              </a:ext>
            </a:extLst>
          </p:cNvPr>
          <p:cNvSpPr txBox="1"/>
          <p:nvPr/>
        </p:nvSpPr>
        <p:spPr>
          <a:xfrm>
            <a:off x="1324726" y="3052436"/>
            <a:ext cx="18317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cap="all" dirty="0" err="1">
                <a:solidFill>
                  <a:schemeClr val="accent1"/>
                </a:solidFill>
              </a:rPr>
              <a:t>Lorem</a:t>
            </a:r>
            <a:r>
              <a:rPr lang="ru-RU" b="1" cap="all" dirty="0">
                <a:solidFill>
                  <a:schemeClr val="accent1"/>
                </a:solidFill>
              </a:rPr>
              <a:t> </a:t>
            </a:r>
            <a:r>
              <a:rPr lang="ru-RU" b="1" cap="all" dirty="0" err="1">
                <a:solidFill>
                  <a:schemeClr val="accent1"/>
                </a:solidFill>
              </a:rPr>
              <a:t>ipsum</a:t>
            </a:r>
            <a:endParaRPr lang="ru-RU" b="1" cap="all" dirty="0">
              <a:solidFill>
                <a:schemeClr val="accent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63866A5-DABE-4948-9F56-5CBF0815EE0F}"/>
              </a:ext>
            </a:extLst>
          </p:cNvPr>
          <p:cNvSpPr txBox="1"/>
          <p:nvPr/>
        </p:nvSpPr>
        <p:spPr>
          <a:xfrm>
            <a:off x="1004850" y="3372230"/>
            <a:ext cx="2340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 err="1"/>
              <a:t>Lorem</a:t>
            </a:r>
            <a:r>
              <a:rPr lang="ru-RU" sz="1600" dirty="0"/>
              <a:t> </a:t>
            </a:r>
            <a:r>
              <a:rPr lang="ru-RU" sz="1600" dirty="0" err="1"/>
              <a:t>ipsum</a:t>
            </a:r>
            <a:r>
              <a:rPr lang="ru-RU" sz="1600" dirty="0"/>
              <a:t> </a:t>
            </a:r>
            <a:r>
              <a:rPr lang="ru-RU" sz="1600" dirty="0" err="1"/>
              <a:t>dolor</a:t>
            </a:r>
            <a:r>
              <a:rPr lang="ru-RU" sz="1600" dirty="0"/>
              <a:t> </a:t>
            </a:r>
            <a:r>
              <a:rPr lang="ru-RU" sz="1600" dirty="0" err="1"/>
              <a:t>sit</a:t>
            </a:r>
            <a:r>
              <a:rPr lang="ru-RU" sz="1600" dirty="0"/>
              <a:t> </a:t>
            </a:r>
            <a:r>
              <a:rPr lang="ru-RU" sz="1600" dirty="0" err="1"/>
              <a:t>amet</a:t>
            </a:r>
            <a:r>
              <a:rPr lang="ru-RU" sz="1600" dirty="0"/>
              <a:t>, </a:t>
            </a:r>
            <a:r>
              <a:rPr lang="ru-RU" sz="1600" dirty="0" err="1"/>
              <a:t>consectetur</a:t>
            </a:r>
            <a:r>
              <a:rPr lang="ru-RU" sz="1600" dirty="0"/>
              <a:t> </a:t>
            </a:r>
            <a:r>
              <a:rPr lang="ru-RU" sz="1600" dirty="0" err="1"/>
              <a:t>adipiscing</a:t>
            </a:r>
            <a:r>
              <a:rPr lang="ru-RU" sz="1600" dirty="0"/>
              <a:t> </a:t>
            </a:r>
            <a:r>
              <a:rPr lang="ru-RU" sz="1600" dirty="0" err="1"/>
              <a:t>elit</a:t>
            </a:r>
            <a:r>
              <a:rPr lang="ru-RU" sz="1600" dirty="0"/>
              <a:t>, </a:t>
            </a:r>
            <a:r>
              <a:rPr lang="ru-RU" sz="1600" dirty="0" err="1"/>
              <a:t>sed</a:t>
            </a:r>
            <a:r>
              <a:rPr lang="ru-RU" sz="1600" dirty="0"/>
              <a:t> </a:t>
            </a:r>
            <a:r>
              <a:rPr lang="ru-RU" sz="1600" dirty="0" err="1"/>
              <a:t>do</a:t>
            </a:r>
            <a:r>
              <a:rPr lang="ru-RU" sz="1600" dirty="0"/>
              <a:t> </a:t>
            </a:r>
            <a:r>
              <a:rPr lang="ru-RU" sz="1600" dirty="0" err="1"/>
              <a:t>eiusmod</a:t>
            </a:r>
            <a:r>
              <a:rPr lang="ru-RU" sz="1600" dirty="0"/>
              <a:t> </a:t>
            </a:r>
            <a:r>
              <a:rPr lang="ru-RU" sz="1600" dirty="0" err="1"/>
              <a:t>tempor</a:t>
            </a:r>
            <a:r>
              <a:rPr lang="ru-RU" sz="1600" dirty="0"/>
              <a:t>.</a:t>
            </a:r>
          </a:p>
        </p:txBody>
      </p:sp>
      <p:pic>
        <p:nvPicPr>
          <p:cNvPr id="64" name="Рисунок 63">
            <a:extLst>
              <a:ext uri="{FF2B5EF4-FFF2-40B4-BE49-F238E27FC236}">
                <a16:creationId xmlns:a16="http://schemas.microsoft.com/office/drawing/2014/main" id="{C7AF3528-3B32-4FC4-B620-DC0C251102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67784" y="2501999"/>
            <a:ext cx="504000" cy="504000"/>
          </a:xfrm>
          <a:prstGeom prst="rect">
            <a:avLst/>
          </a:prstGeom>
        </p:spPr>
      </p:pic>
      <p:grpSp>
        <p:nvGrpSpPr>
          <p:cNvPr id="65" name="Группа 64">
            <a:extLst>
              <a:ext uri="{FF2B5EF4-FFF2-40B4-BE49-F238E27FC236}">
                <a16:creationId xmlns:a16="http://schemas.microsoft.com/office/drawing/2014/main" id="{7CBA7386-7813-4BDB-A096-CD0D2181CA42}"/>
              </a:ext>
            </a:extLst>
          </p:cNvPr>
          <p:cNvGrpSpPr/>
          <p:nvPr/>
        </p:nvGrpSpPr>
        <p:grpSpPr>
          <a:xfrm>
            <a:off x="8555550" y="2169000"/>
            <a:ext cx="3171600" cy="2520000"/>
            <a:chOff x="4634400" y="2169000"/>
            <a:chExt cx="3171600" cy="2520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66" name="Шестиугольник 65">
              <a:extLst>
                <a:ext uri="{FF2B5EF4-FFF2-40B4-BE49-F238E27FC236}">
                  <a16:creationId xmlns:a16="http://schemas.microsoft.com/office/drawing/2014/main" id="{189261CB-4B74-4168-A373-C57B69A6A3CC}"/>
                </a:ext>
              </a:extLst>
            </p:cNvPr>
            <p:cNvSpPr/>
            <p:nvPr/>
          </p:nvSpPr>
          <p:spPr>
            <a:xfrm>
              <a:off x="5272796" y="2349000"/>
              <a:ext cx="2533204" cy="2183796"/>
            </a:xfrm>
            <a:prstGeom prst="hexag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Шестиугольник 66">
              <a:extLst>
                <a:ext uri="{FF2B5EF4-FFF2-40B4-BE49-F238E27FC236}">
                  <a16:creationId xmlns:a16="http://schemas.microsoft.com/office/drawing/2014/main" id="{E85F7D38-47CF-44F3-BFD5-DC7B3F215DFF}"/>
                </a:ext>
              </a:extLst>
            </p:cNvPr>
            <p:cNvSpPr/>
            <p:nvPr/>
          </p:nvSpPr>
          <p:spPr>
            <a:xfrm>
              <a:off x="4634400" y="2169000"/>
              <a:ext cx="2923200" cy="2520000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Овал 67">
              <a:extLst>
                <a:ext uri="{FF2B5EF4-FFF2-40B4-BE49-F238E27FC236}">
                  <a16:creationId xmlns:a16="http://schemas.microsoft.com/office/drawing/2014/main" id="{10F6FA0C-D0E1-4D1B-8405-B93358E58EFD}"/>
                </a:ext>
              </a:extLst>
            </p:cNvPr>
            <p:cNvSpPr/>
            <p:nvPr/>
          </p:nvSpPr>
          <p:spPr>
            <a:xfrm>
              <a:off x="4634400" y="2349000"/>
              <a:ext cx="810000" cy="81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4DEA31BC-37DF-4252-8E82-7DE817B2458A}"/>
              </a:ext>
            </a:extLst>
          </p:cNvPr>
          <p:cNvSpPr txBox="1"/>
          <p:nvPr/>
        </p:nvSpPr>
        <p:spPr>
          <a:xfrm>
            <a:off x="9639482" y="236927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3"/>
                </a:solidFill>
              </a:rPr>
              <a:t>03</a:t>
            </a:r>
            <a:endParaRPr lang="ru-RU" sz="4400" b="1" dirty="0">
              <a:solidFill>
                <a:schemeClr val="accent3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356B2B7-B7FD-4AD4-A6F4-D67FFC190DF7}"/>
              </a:ext>
            </a:extLst>
          </p:cNvPr>
          <p:cNvSpPr txBox="1"/>
          <p:nvPr/>
        </p:nvSpPr>
        <p:spPr>
          <a:xfrm>
            <a:off x="9167026" y="3052436"/>
            <a:ext cx="18317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cap="all" dirty="0" err="1">
                <a:solidFill>
                  <a:schemeClr val="accent3"/>
                </a:solidFill>
              </a:rPr>
              <a:t>Lorem</a:t>
            </a:r>
            <a:r>
              <a:rPr lang="ru-RU" b="1" cap="all" dirty="0">
                <a:solidFill>
                  <a:schemeClr val="accent3"/>
                </a:solidFill>
              </a:rPr>
              <a:t> </a:t>
            </a:r>
            <a:r>
              <a:rPr lang="ru-RU" b="1" cap="all" dirty="0" err="1">
                <a:solidFill>
                  <a:schemeClr val="accent3"/>
                </a:solidFill>
              </a:rPr>
              <a:t>ipsum</a:t>
            </a:r>
            <a:endParaRPr lang="ru-RU" b="1" cap="all" dirty="0">
              <a:solidFill>
                <a:schemeClr val="accent3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15DFFE0-D901-4488-9756-71FEB5B2A32D}"/>
              </a:ext>
            </a:extLst>
          </p:cNvPr>
          <p:cNvSpPr txBox="1"/>
          <p:nvPr/>
        </p:nvSpPr>
        <p:spPr>
          <a:xfrm>
            <a:off x="8847150" y="3372230"/>
            <a:ext cx="2340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 err="1"/>
              <a:t>Lorem</a:t>
            </a:r>
            <a:r>
              <a:rPr lang="ru-RU" sz="1600" dirty="0"/>
              <a:t> </a:t>
            </a:r>
            <a:r>
              <a:rPr lang="ru-RU" sz="1600" dirty="0" err="1"/>
              <a:t>ipsum</a:t>
            </a:r>
            <a:r>
              <a:rPr lang="ru-RU" sz="1600" dirty="0"/>
              <a:t> </a:t>
            </a:r>
            <a:r>
              <a:rPr lang="ru-RU" sz="1600" dirty="0" err="1"/>
              <a:t>dolor</a:t>
            </a:r>
            <a:r>
              <a:rPr lang="ru-RU" sz="1600" dirty="0"/>
              <a:t> </a:t>
            </a:r>
            <a:r>
              <a:rPr lang="ru-RU" sz="1600" dirty="0" err="1"/>
              <a:t>sit</a:t>
            </a:r>
            <a:r>
              <a:rPr lang="ru-RU" sz="1600" dirty="0"/>
              <a:t> </a:t>
            </a:r>
            <a:r>
              <a:rPr lang="ru-RU" sz="1600" dirty="0" err="1"/>
              <a:t>amet</a:t>
            </a:r>
            <a:r>
              <a:rPr lang="ru-RU" sz="1600" dirty="0"/>
              <a:t>, </a:t>
            </a:r>
            <a:r>
              <a:rPr lang="ru-RU" sz="1600" dirty="0" err="1"/>
              <a:t>consectetur</a:t>
            </a:r>
            <a:r>
              <a:rPr lang="ru-RU" sz="1600" dirty="0"/>
              <a:t> </a:t>
            </a:r>
            <a:r>
              <a:rPr lang="ru-RU" sz="1600" dirty="0" err="1"/>
              <a:t>adipiscing</a:t>
            </a:r>
            <a:r>
              <a:rPr lang="ru-RU" sz="1600" dirty="0"/>
              <a:t> </a:t>
            </a:r>
            <a:r>
              <a:rPr lang="ru-RU" sz="1600" dirty="0" err="1"/>
              <a:t>elit</a:t>
            </a:r>
            <a:r>
              <a:rPr lang="ru-RU" sz="1600" dirty="0"/>
              <a:t>, </a:t>
            </a:r>
            <a:r>
              <a:rPr lang="ru-RU" sz="1600" dirty="0" err="1"/>
              <a:t>sed</a:t>
            </a:r>
            <a:r>
              <a:rPr lang="ru-RU" sz="1600" dirty="0"/>
              <a:t> </a:t>
            </a:r>
            <a:r>
              <a:rPr lang="ru-RU" sz="1600" dirty="0" err="1"/>
              <a:t>do</a:t>
            </a:r>
            <a:r>
              <a:rPr lang="ru-RU" sz="1600" dirty="0"/>
              <a:t> </a:t>
            </a:r>
            <a:r>
              <a:rPr lang="ru-RU" sz="1600" dirty="0" err="1"/>
              <a:t>eiusmod</a:t>
            </a:r>
            <a:r>
              <a:rPr lang="ru-RU" sz="1600" dirty="0"/>
              <a:t> </a:t>
            </a:r>
            <a:r>
              <a:rPr lang="ru-RU" sz="1600" dirty="0" err="1"/>
              <a:t>tempor</a:t>
            </a:r>
            <a:r>
              <a:rPr lang="ru-RU" sz="1600" dirty="0"/>
              <a:t>.</a:t>
            </a:r>
          </a:p>
        </p:txBody>
      </p:sp>
      <p:pic>
        <p:nvPicPr>
          <p:cNvPr id="74" name="Рисунок 73">
            <a:extLst>
              <a:ext uri="{FF2B5EF4-FFF2-40B4-BE49-F238E27FC236}">
                <a16:creationId xmlns:a16="http://schemas.microsoft.com/office/drawing/2014/main" id="{36FE5B2C-A9D3-42A9-97F4-BF9FFC6446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87334" y="2481102"/>
            <a:ext cx="504000" cy="504000"/>
          </a:xfrm>
          <a:prstGeom prst="rect">
            <a:avLst/>
          </a:prstGeom>
        </p:spPr>
      </p:pic>
      <p:pic>
        <p:nvPicPr>
          <p:cNvPr id="76" name="Рисунок 75">
            <a:extLst>
              <a:ext uri="{FF2B5EF4-FFF2-40B4-BE49-F238E27FC236}">
                <a16:creationId xmlns:a16="http://schemas.microsoft.com/office/drawing/2014/main" id="{CCB2F2DB-97F3-43FF-BE89-5CC93106298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08550" y="2501999"/>
            <a:ext cx="504000" cy="504000"/>
          </a:xfrm>
          <a:prstGeom prst="rect">
            <a:avLst/>
          </a:prstGeom>
        </p:spPr>
      </p:pic>
      <p:sp>
        <p:nvSpPr>
          <p:cNvPr id="27" name="Нижний колонтитул 4">
            <a:extLst>
              <a:ext uri="{FF2B5EF4-FFF2-40B4-BE49-F238E27FC236}">
                <a16:creationId xmlns:a16="http://schemas.microsoft.com/office/drawing/2014/main" id="{947949B0-D63C-4C01-B664-0F1404711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02659" y="6322636"/>
            <a:ext cx="6343342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8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254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Группа 34">
            <a:extLst>
              <a:ext uri="{FF2B5EF4-FFF2-40B4-BE49-F238E27FC236}">
                <a16:creationId xmlns:a16="http://schemas.microsoft.com/office/drawing/2014/main" id="{D45F0142-4E61-4E10-A005-BD5D8E84F4B6}"/>
              </a:ext>
            </a:extLst>
          </p:cNvPr>
          <p:cNvGrpSpPr/>
          <p:nvPr/>
        </p:nvGrpSpPr>
        <p:grpSpPr>
          <a:xfrm>
            <a:off x="4634400" y="2169000"/>
            <a:ext cx="3171600" cy="2520000"/>
            <a:chOff x="4634400" y="2169000"/>
            <a:chExt cx="3171600" cy="2520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36" name="Шестиугольник 35">
              <a:extLst>
                <a:ext uri="{FF2B5EF4-FFF2-40B4-BE49-F238E27FC236}">
                  <a16:creationId xmlns:a16="http://schemas.microsoft.com/office/drawing/2014/main" id="{CF17736F-A108-4899-BEF8-BC281674BCC1}"/>
                </a:ext>
              </a:extLst>
            </p:cNvPr>
            <p:cNvSpPr/>
            <p:nvPr/>
          </p:nvSpPr>
          <p:spPr>
            <a:xfrm>
              <a:off x="5272796" y="2349000"/>
              <a:ext cx="2533204" cy="2183796"/>
            </a:xfrm>
            <a:prstGeom prst="hexag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" name="Шестиугольник 37">
              <a:extLst>
                <a:ext uri="{FF2B5EF4-FFF2-40B4-BE49-F238E27FC236}">
                  <a16:creationId xmlns:a16="http://schemas.microsoft.com/office/drawing/2014/main" id="{4A289576-FA30-4001-A8D6-69EFC1B79258}"/>
                </a:ext>
              </a:extLst>
            </p:cNvPr>
            <p:cNvSpPr/>
            <p:nvPr/>
          </p:nvSpPr>
          <p:spPr>
            <a:xfrm>
              <a:off x="4634400" y="2169000"/>
              <a:ext cx="2923200" cy="2520000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Овал 39">
              <a:extLst>
                <a:ext uri="{FF2B5EF4-FFF2-40B4-BE49-F238E27FC236}">
                  <a16:creationId xmlns:a16="http://schemas.microsoft.com/office/drawing/2014/main" id="{1B616430-1DAA-45A7-85EF-FD9173FE0519}"/>
                </a:ext>
              </a:extLst>
            </p:cNvPr>
            <p:cNvSpPr/>
            <p:nvPr/>
          </p:nvSpPr>
          <p:spPr>
            <a:xfrm>
              <a:off x="4634400" y="2349000"/>
              <a:ext cx="810000" cy="81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E781A6A0-9FB5-4C3F-BDE8-F1B249E174B1}"/>
              </a:ext>
            </a:extLst>
          </p:cNvPr>
          <p:cNvSpPr txBox="1"/>
          <p:nvPr/>
        </p:nvSpPr>
        <p:spPr>
          <a:xfrm>
            <a:off x="5718332" y="236927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02</a:t>
            </a:r>
            <a:endParaRPr lang="ru-RU" sz="4400" b="1" dirty="0">
              <a:solidFill>
                <a:schemeClr val="accent2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B7226E1-CA85-47EF-974B-BF9E3F12D0AC}"/>
              </a:ext>
            </a:extLst>
          </p:cNvPr>
          <p:cNvSpPr txBox="1"/>
          <p:nvPr/>
        </p:nvSpPr>
        <p:spPr>
          <a:xfrm>
            <a:off x="5245876" y="3052436"/>
            <a:ext cx="18317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cap="all" dirty="0" err="1">
                <a:solidFill>
                  <a:schemeClr val="accent2"/>
                </a:solidFill>
              </a:rPr>
              <a:t>Lorem</a:t>
            </a:r>
            <a:r>
              <a:rPr lang="ru-RU" b="1" cap="all" dirty="0">
                <a:solidFill>
                  <a:schemeClr val="accent2"/>
                </a:solidFill>
              </a:rPr>
              <a:t> </a:t>
            </a:r>
            <a:r>
              <a:rPr lang="ru-RU" b="1" cap="all" dirty="0" err="1">
                <a:solidFill>
                  <a:schemeClr val="accent2"/>
                </a:solidFill>
              </a:rPr>
              <a:t>ipsum</a:t>
            </a:r>
            <a:endParaRPr lang="ru-RU" b="1" cap="all" dirty="0">
              <a:solidFill>
                <a:schemeClr val="accent2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E16C607-AE48-4E3E-AEC9-B28D685BC7D5}"/>
              </a:ext>
            </a:extLst>
          </p:cNvPr>
          <p:cNvSpPr txBox="1"/>
          <p:nvPr/>
        </p:nvSpPr>
        <p:spPr>
          <a:xfrm>
            <a:off x="4926000" y="3372230"/>
            <a:ext cx="2340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 err="1"/>
              <a:t>Lorem</a:t>
            </a:r>
            <a:r>
              <a:rPr lang="ru-RU" sz="1600" dirty="0"/>
              <a:t> </a:t>
            </a:r>
            <a:r>
              <a:rPr lang="ru-RU" sz="1600" dirty="0" err="1"/>
              <a:t>ipsum</a:t>
            </a:r>
            <a:r>
              <a:rPr lang="ru-RU" sz="1600" dirty="0"/>
              <a:t> </a:t>
            </a:r>
            <a:r>
              <a:rPr lang="ru-RU" sz="1600" dirty="0" err="1"/>
              <a:t>dolor</a:t>
            </a:r>
            <a:r>
              <a:rPr lang="ru-RU" sz="1600" dirty="0"/>
              <a:t> </a:t>
            </a:r>
            <a:r>
              <a:rPr lang="ru-RU" sz="1600" dirty="0" err="1"/>
              <a:t>sit</a:t>
            </a:r>
            <a:r>
              <a:rPr lang="ru-RU" sz="1600" dirty="0"/>
              <a:t> </a:t>
            </a:r>
            <a:r>
              <a:rPr lang="ru-RU" sz="1600" dirty="0" err="1"/>
              <a:t>amet</a:t>
            </a:r>
            <a:r>
              <a:rPr lang="ru-RU" sz="1600" dirty="0"/>
              <a:t>, </a:t>
            </a:r>
            <a:r>
              <a:rPr lang="ru-RU" sz="1600" dirty="0" err="1"/>
              <a:t>consectetur</a:t>
            </a:r>
            <a:r>
              <a:rPr lang="ru-RU" sz="1600" dirty="0"/>
              <a:t> </a:t>
            </a:r>
            <a:r>
              <a:rPr lang="ru-RU" sz="1600" dirty="0" err="1"/>
              <a:t>adipiscing</a:t>
            </a:r>
            <a:r>
              <a:rPr lang="ru-RU" sz="1600" dirty="0"/>
              <a:t> </a:t>
            </a:r>
            <a:r>
              <a:rPr lang="ru-RU" sz="1600" dirty="0" err="1"/>
              <a:t>elit</a:t>
            </a:r>
            <a:r>
              <a:rPr lang="ru-RU" sz="1600" dirty="0"/>
              <a:t>, </a:t>
            </a:r>
            <a:r>
              <a:rPr lang="ru-RU" sz="1600" dirty="0" err="1"/>
              <a:t>sed</a:t>
            </a:r>
            <a:r>
              <a:rPr lang="ru-RU" sz="1600" dirty="0"/>
              <a:t> </a:t>
            </a:r>
            <a:r>
              <a:rPr lang="ru-RU" sz="1600" dirty="0" err="1"/>
              <a:t>do</a:t>
            </a:r>
            <a:r>
              <a:rPr lang="ru-RU" sz="1600" dirty="0"/>
              <a:t> </a:t>
            </a:r>
            <a:r>
              <a:rPr lang="ru-RU" sz="1600" dirty="0" err="1"/>
              <a:t>eiusmod</a:t>
            </a:r>
            <a:r>
              <a:rPr lang="ru-RU" sz="1600" dirty="0"/>
              <a:t> </a:t>
            </a:r>
            <a:r>
              <a:rPr lang="ru-RU" sz="1600" dirty="0" err="1"/>
              <a:t>tempor</a:t>
            </a:r>
            <a:r>
              <a:rPr lang="ru-RU" sz="1600" dirty="0"/>
              <a:t>.</a:t>
            </a:r>
          </a:p>
        </p:txBody>
      </p:sp>
      <p:grpSp>
        <p:nvGrpSpPr>
          <p:cNvPr id="47" name="Группа 46">
            <a:extLst>
              <a:ext uri="{FF2B5EF4-FFF2-40B4-BE49-F238E27FC236}">
                <a16:creationId xmlns:a16="http://schemas.microsoft.com/office/drawing/2014/main" id="{E3D7A90D-2F5B-4207-8486-7AF7ACA38BFA}"/>
              </a:ext>
            </a:extLst>
          </p:cNvPr>
          <p:cNvGrpSpPr/>
          <p:nvPr/>
        </p:nvGrpSpPr>
        <p:grpSpPr>
          <a:xfrm>
            <a:off x="713250" y="2169000"/>
            <a:ext cx="3171600" cy="2520000"/>
            <a:chOff x="4634400" y="2169000"/>
            <a:chExt cx="3171600" cy="2520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48" name="Шестиугольник 47">
              <a:extLst>
                <a:ext uri="{FF2B5EF4-FFF2-40B4-BE49-F238E27FC236}">
                  <a16:creationId xmlns:a16="http://schemas.microsoft.com/office/drawing/2014/main" id="{438D50DC-8B19-4BE4-BB4E-57D69F30F766}"/>
                </a:ext>
              </a:extLst>
            </p:cNvPr>
            <p:cNvSpPr/>
            <p:nvPr/>
          </p:nvSpPr>
          <p:spPr>
            <a:xfrm>
              <a:off x="5272796" y="2349000"/>
              <a:ext cx="2533204" cy="2183796"/>
            </a:xfrm>
            <a:prstGeom prst="hexag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Шестиугольник 48">
              <a:extLst>
                <a:ext uri="{FF2B5EF4-FFF2-40B4-BE49-F238E27FC236}">
                  <a16:creationId xmlns:a16="http://schemas.microsoft.com/office/drawing/2014/main" id="{D21B21BB-43C6-463E-90CD-EE372AF94E8D}"/>
                </a:ext>
              </a:extLst>
            </p:cNvPr>
            <p:cNvSpPr/>
            <p:nvPr/>
          </p:nvSpPr>
          <p:spPr>
            <a:xfrm>
              <a:off x="4634400" y="2169000"/>
              <a:ext cx="2923200" cy="2520000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" name="Овал 49">
              <a:extLst>
                <a:ext uri="{FF2B5EF4-FFF2-40B4-BE49-F238E27FC236}">
                  <a16:creationId xmlns:a16="http://schemas.microsoft.com/office/drawing/2014/main" id="{3159685A-50BD-4D2B-B6A0-BDA8E6A955DE}"/>
                </a:ext>
              </a:extLst>
            </p:cNvPr>
            <p:cNvSpPr/>
            <p:nvPr/>
          </p:nvSpPr>
          <p:spPr>
            <a:xfrm>
              <a:off x="4634400" y="2349000"/>
              <a:ext cx="810000" cy="81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75420A56-9CA0-4E13-A4F4-FF709A73A2ED}"/>
              </a:ext>
            </a:extLst>
          </p:cNvPr>
          <p:cNvSpPr txBox="1"/>
          <p:nvPr/>
        </p:nvSpPr>
        <p:spPr>
          <a:xfrm>
            <a:off x="1797182" y="236927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1"/>
                </a:solidFill>
              </a:rPr>
              <a:t>01</a:t>
            </a:r>
            <a:endParaRPr lang="ru-RU" sz="4400" b="1" dirty="0">
              <a:solidFill>
                <a:schemeClr val="accent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140CEED-29E2-45E1-BC57-58A34B183FA1}"/>
              </a:ext>
            </a:extLst>
          </p:cNvPr>
          <p:cNvSpPr txBox="1"/>
          <p:nvPr/>
        </p:nvSpPr>
        <p:spPr>
          <a:xfrm>
            <a:off x="1324726" y="3052436"/>
            <a:ext cx="18317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cap="all" dirty="0" err="1">
                <a:solidFill>
                  <a:schemeClr val="accent1"/>
                </a:solidFill>
              </a:rPr>
              <a:t>Lorem</a:t>
            </a:r>
            <a:r>
              <a:rPr lang="ru-RU" b="1" cap="all" dirty="0">
                <a:solidFill>
                  <a:schemeClr val="accent1"/>
                </a:solidFill>
              </a:rPr>
              <a:t> </a:t>
            </a:r>
            <a:r>
              <a:rPr lang="ru-RU" b="1" cap="all" dirty="0" err="1">
                <a:solidFill>
                  <a:schemeClr val="accent1"/>
                </a:solidFill>
              </a:rPr>
              <a:t>ipsum</a:t>
            </a:r>
            <a:endParaRPr lang="ru-RU" b="1" cap="all" dirty="0">
              <a:solidFill>
                <a:schemeClr val="accent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1C4EFB2-997E-4C07-909E-9FDCEDA7E957}"/>
              </a:ext>
            </a:extLst>
          </p:cNvPr>
          <p:cNvSpPr txBox="1"/>
          <p:nvPr/>
        </p:nvSpPr>
        <p:spPr>
          <a:xfrm>
            <a:off x="1004850" y="3372230"/>
            <a:ext cx="2340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 err="1"/>
              <a:t>Lorem</a:t>
            </a:r>
            <a:r>
              <a:rPr lang="ru-RU" sz="1600" dirty="0"/>
              <a:t> </a:t>
            </a:r>
            <a:r>
              <a:rPr lang="ru-RU" sz="1600" dirty="0" err="1"/>
              <a:t>ipsum</a:t>
            </a:r>
            <a:r>
              <a:rPr lang="ru-RU" sz="1600" dirty="0"/>
              <a:t> </a:t>
            </a:r>
            <a:r>
              <a:rPr lang="ru-RU" sz="1600" dirty="0" err="1"/>
              <a:t>dolor</a:t>
            </a:r>
            <a:r>
              <a:rPr lang="ru-RU" sz="1600" dirty="0"/>
              <a:t> </a:t>
            </a:r>
            <a:r>
              <a:rPr lang="ru-RU" sz="1600" dirty="0" err="1"/>
              <a:t>sit</a:t>
            </a:r>
            <a:r>
              <a:rPr lang="ru-RU" sz="1600" dirty="0"/>
              <a:t> </a:t>
            </a:r>
            <a:r>
              <a:rPr lang="ru-RU" sz="1600" dirty="0" err="1"/>
              <a:t>amet</a:t>
            </a:r>
            <a:r>
              <a:rPr lang="ru-RU" sz="1600" dirty="0"/>
              <a:t>, </a:t>
            </a:r>
            <a:r>
              <a:rPr lang="ru-RU" sz="1600" dirty="0" err="1"/>
              <a:t>consectetur</a:t>
            </a:r>
            <a:r>
              <a:rPr lang="ru-RU" sz="1600" dirty="0"/>
              <a:t> </a:t>
            </a:r>
            <a:r>
              <a:rPr lang="ru-RU" sz="1600" dirty="0" err="1"/>
              <a:t>adipiscing</a:t>
            </a:r>
            <a:r>
              <a:rPr lang="ru-RU" sz="1600" dirty="0"/>
              <a:t> </a:t>
            </a:r>
            <a:r>
              <a:rPr lang="ru-RU" sz="1600" dirty="0" err="1"/>
              <a:t>elit</a:t>
            </a:r>
            <a:r>
              <a:rPr lang="ru-RU" sz="1600" dirty="0"/>
              <a:t>, </a:t>
            </a:r>
            <a:r>
              <a:rPr lang="ru-RU" sz="1600" dirty="0" err="1"/>
              <a:t>sed</a:t>
            </a:r>
            <a:r>
              <a:rPr lang="ru-RU" sz="1600" dirty="0"/>
              <a:t> </a:t>
            </a:r>
            <a:r>
              <a:rPr lang="ru-RU" sz="1600" dirty="0" err="1"/>
              <a:t>do</a:t>
            </a:r>
            <a:r>
              <a:rPr lang="ru-RU" sz="1600" dirty="0"/>
              <a:t> </a:t>
            </a:r>
            <a:r>
              <a:rPr lang="ru-RU" sz="1600" dirty="0" err="1"/>
              <a:t>eiusmod</a:t>
            </a:r>
            <a:r>
              <a:rPr lang="ru-RU" sz="1600" dirty="0"/>
              <a:t> </a:t>
            </a:r>
            <a:r>
              <a:rPr lang="ru-RU" sz="1600" dirty="0" err="1"/>
              <a:t>tempor</a:t>
            </a:r>
            <a:r>
              <a:rPr lang="ru-RU" sz="1600" dirty="0"/>
              <a:t>.</a:t>
            </a:r>
          </a:p>
        </p:txBody>
      </p:sp>
      <p:pic>
        <p:nvPicPr>
          <p:cNvPr id="54" name="Рисунок 53">
            <a:extLst>
              <a:ext uri="{FF2B5EF4-FFF2-40B4-BE49-F238E27FC236}">
                <a16:creationId xmlns:a16="http://schemas.microsoft.com/office/drawing/2014/main" id="{0BA6E04B-1DDA-4D31-A3FD-55404ED84F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67784" y="2501999"/>
            <a:ext cx="504000" cy="504000"/>
          </a:xfrm>
          <a:prstGeom prst="rect">
            <a:avLst/>
          </a:prstGeom>
        </p:spPr>
      </p:pic>
      <p:grpSp>
        <p:nvGrpSpPr>
          <p:cNvPr id="55" name="Группа 54">
            <a:extLst>
              <a:ext uri="{FF2B5EF4-FFF2-40B4-BE49-F238E27FC236}">
                <a16:creationId xmlns:a16="http://schemas.microsoft.com/office/drawing/2014/main" id="{535706C1-01CD-4122-A502-24A98E0AF626}"/>
              </a:ext>
            </a:extLst>
          </p:cNvPr>
          <p:cNvGrpSpPr/>
          <p:nvPr/>
        </p:nvGrpSpPr>
        <p:grpSpPr>
          <a:xfrm>
            <a:off x="8555550" y="2169000"/>
            <a:ext cx="3171600" cy="2520000"/>
            <a:chOff x="4634400" y="2169000"/>
            <a:chExt cx="3171600" cy="25200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56" name="Шестиугольник 55">
              <a:extLst>
                <a:ext uri="{FF2B5EF4-FFF2-40B4-BE49-F238E27FC236}">
                  <a16:creationId xmlns:a16="http://schemas.microsoft.com/office/drawing/2014/main" id="{FBFA44E1-2B00-4475-9C8F-937387E3ABD4}"/>
                </a:ext>
              </a:extLst>
            </p:cNvPr>
            <p:cNvSpPr/>
            <p:nvPr/>
          </p:nvSpPr>
          <p:spPr>
            <a:xfrm>
              <a:off x="5272796" y="2349000"/>
              <a:ext cx="2533204" cy="2183796"/>
            </a:xfrm>
            <a:prstGeom prst="hexag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Шестиугольник 56">
              <a:extLst>
                <a:ext uri="{FF2B5EF4-FFF2-40B4-BE49-F238E27FC236}">
                  <a16:creationId xmlns:a16="http://schemas.microsoft.com/office/drawing/2014/main" id="{A11DA9CB-E4C9-451B-9A52-38164CFB4B8C}"/>
                </a:ext>
              </a:extLst>
            </p:cNvPr>
            <p:cNvSpPr/>
            <p:nvPr/>
          </p:nvSpPr>
          <p:spPr>
            <a:xfrm>
              <a:off x="4634400" y="2169000"/>
              <a:ext cx="2923200" cy="2520000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Овал 57">
              <a:extLst>
                <a:ext uri="{FF2B5EF4-FFF2-40B4-BE49-F238E27FC236}">
                  <a16:creationId xmlns:a16="http://schemas.microsoft.com/office/drawing/2014/main" id="{3818B13E-1E87-4A94-827F-FE5039A58F8E}"/>
                </a:ext>
              </a:extLst>
            </p:cNvPr>
            <p:cNvSpPr/>
            <p:nvPr/>
          </p:nvSpPr>
          <p:spPr>
            <a:xfrm>
              <a:off x="4634400" y="2349000"/>
              <a:ext cx="810000" cy="81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4CCD9508-006B-4291-B111-B6EA5241E5BD}"/>
              </a:ext>
            </a:extLst>
          </p:cNvPr>
          <p:cNvSpPr txBox="1"/>
          <p:nvPr/>
        </p:nvSpPr>
        <p:spPr>
          <a:xfrm>
            <a:off x="9639482" y="236927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3"/>
                </a:solidFill>
              </a:rPr>
              <a:t>03</a:t>
            </a:r>
            <a:endParaRPr lang="ru-RU" sz="4400" b="1" dirty="0">
              <a:solidFill>
                <a:schemeClr val="accent3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9BC7A27-6227-4050-A7C9-D298FE4A9490}"/>
              </a:ext>
            </a:extLst>
          </p:cNvPr>
          <p:cNvSpPr txBox="1"/>
          <p:nvPr/>
        </p:nvSpPr>
        <p:spPr>
          <a:xfrm>
            <a:off x="9167026" y="3052436"/>
            <a:ext cx="18317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cap="all" dirty="0" err="1">
                <a:solidFill>
                  <a:schemeClr val="accent3"/>
                </a:solidFill>
              </a:rPr>
              <a:t>Lorem</a:t>
            </a:r>
            <a:r>
              <a:rPr lang="ru-RU" b="1" cap="all" dirty="0">
                <a:solidFill>
                  <a:schemeClr val="accent3"/>
                </a:solidFill>
              </a:rPr>
              <a:t> </a:t>
            </a:r>
            <a:r>
              <a:rPr lang="ru-RU" b="1" cap="all" dirty="0" err="1">
                <a:solidFill>
                  <a:schemeClr val="accent3"/>
                </a:solidFill>
              </a:rPr>
              <a:t>ipsum</a:t>
            </a:r>
            <a:endParaRPr lang="ru-RU" b="1" cap="all" dirty="0">
              <a:solidFill>
                <a:schemeClr val="accent3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C86B6E2-FD42-40B6-9DBA-18C995D1307C}"/>
              </a:ext>
            </a:extLst>
          </p:cNvPr>
          <p:cNvSpPr txBox="1"/>
          <p:nvPr/>
        </p:nvSpPr>
        <p:spPr>
          <a:xfrm>
            <a:off x="8847150" y="3372230"/>
            <a:ext cx="2340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 err="1"/>
              <a:t>Lorem</a:t>
            </a:r>
            <a:r>
              <a:rPr lang="ru-RU" sz="1600" dirty="0"/>
              <a:t> </a:t>
            </a:r>
            <a:r>
              <a:rPr lang="ru-RU" sz="1600" dirty="0" err="1"/>
              <a:t>ipsum</a:t>
            </a:r>
            <a:r>
              <a:rPr lang="ru-RU" sz="1600" dirty="0"/>
              <a:t> </a:t>
            </a:r>
            <a:r>
              <a:rPr lang="ru-RU" sz="1600" dirty="0" err="1"/>
              <a:t>dolor</a:t>
            </a:r>
            <a:r>
              <a:rPr lang="ru-RU" sz="1600" dirty="0"/>
              <a:t> </a:t>
            </a:r>
            <a:r>
              <a:rPr lang="ru-RU" sz="1600" dirty="0" err="1"/>
              <a:t>sit</a:t>
            </a:r>
            <a:r>
              <a:rPr lang="ru-RU" sz="1600" dirty="0"/>
              <a:t> </a:t>
            </a:r>
            <a:r>
              <a:rPr lang="ru-RU" sz="1600" dirty="0" err="1"/>
              <a:t>amet</a:t>
            </a:r>
            <a:r>
              <a:rPr lang="ru-RU" sz="1600" dirty="0"/>
              <a:t>, </a:t>
            </a:r>
            <a:r>
              <a:rPr lang="ru-RU" sz="1600" dirty="0" err="1"/>
              <a:t>consectetur</a:t>
            </a:r>
            <a:r>
              <a:rPr lang="ru-RU" sz="1600" dirty="0"/>
              <a:t> </a:t>
            </a:r>
            <a:r>
              <a:rPr lang="ru-RU" sz="1600" dirty="0" err="1"/>
              <a:t>adipiscing</a:t>
            </a:r>
            <a:r>
              <a:rPr lang="ru-RU" sz="1600" dirty="0"/>
              <a:t> </a:t>
            </a:r>
            <a:r>
              <a:rPr lang="ru-RU" sz="1600" dirty="0" err="1"/>
              <a:t>elit</a:t>
            </a:r>
            <a:r>
              <a:rPr lang="ru-RU" sz="1600" dirty="0"/>
              <a:t>, </a:t>
            </a:r>
            <a:r>
              <a:rPr lang="ru-RU" sz="1600" dirty="0" err="1"/>
              <a:t>sed</a:t>
            </a:r>
            <a:r>
              <a:rPr lang="ru-RU" sz="1600" dirty="0"/>
              <a:t> </a:t>
            </a:r>
            <a:r>
              <a:rPr lang="ru-RU" sz="1600" dirty="0" err="1"/>
              <a:t>do</a:t>
            </a:r>
            <a:r>
              <a:rPr lang="ru-RU" sz="1600" dirty="0"/>
              <a:t> </a:t>
            </a:r>
            <a:r>
              <a:rPr lang="ru-RU" sz="1600" dirty="0" err="1"/>
              <a:t>eiusmod</a:t>
            </a:r>
            <a:r>
              <a:rPr lang="ru-RU" sz="1600" dirty="0"/>
              <a:t> </a:t>
            </a:r>
            <a:r>
              <a:rPr lang="ru-RU" sz="1600" dirty="0" err="1"/>
              <a:t>tempor</a:t>
            </a:r>
            <a:r>
              <a:rPr lang="ru-RU" sz="1600" dirty="0"/>
              <a:t>.</a:t>
            </a:r>
          </a:p>
        </p:txBody>
      </p:sp>
      <p:pic>
        <p:nvPicPr>
          <p:cNvPr id="62" name="Рисунок 61">
            <a:extLst>
              <a:ext uri="{FF2B5EF4-FFF2-40B4-BE49-F238E27FC236}">
                <a16:creationId xmlns:a16="http://schemas.microsoft.com/office/drawing/2014/main" id="{23A8BE0C-41B7-429E-A3F7-E3F02D7888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87334" y="2481102"/>
            <a:ext cx="504000" cy="504000"/>
          </a:xfrm>
          <a:prstGeom prst="rect">
            <a:avLst/>
          </a:prstGeom>
        </p:spPr>
      </p:pic>
      <p:pic>
        <p:nvPicPr>
          <p:cNvPr id="63" name="Рисунок 62">
            <a:extLst>
              <a:ext uri="{FF2B5EF4-FFF2-40B4-BE49-F238E27FC236}">
                <a16:creationId xmlns:a16="http://schemas.microsoft.com/office/drawing/2014/main" id="{E5E01F80-9D39-4FE9-B561-8AE393B7D30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08550" y="2501999"/>
            <a:ext cx="504000" cy="504000"/>
          </a:xfrm>
          <a:prstGeom prst="rect">
            <a:avLst/>
          </a:prstGeom>
        </p:spPr>
      </p:pic>
      <p:sp>
        <p:nvSpPr>
          <p:cNvPr id="27" name="Нижний колонтитул 4">
            <a:extLst>
              <a:ext uri="{FF2B5EF4-FFF2-40B4-BE49-F238E27FC236}">
                <a16:creationId xmlns:a16="http://schemas.microsoft.com/office/drawing/2014/main" id="{283213FE-B534-4C89-8B6A-5D2AE9D3B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02659" y="6322636"/>
            <a:ext cx="6343342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8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2802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192</Words>
  <Application>Microsoft Office PowerPoint</Application>
  <PresentationFormat>Широкоэкранный</PresentationFormat>
  <Paragraphs>30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Юрий Козырев</cp:lastModifiedBy>
  <cp:revision>9</cp:revision>
  <dcterms:created xsi:type="dcterms:W3CDTF">2020-07-28T17:20:18Z</dcterms:created>
  <dcterms:modified xsi:type="dcterms:W3CDTF">2020-08-16T07:04:13Z</dcterms:modified>
</cp:coreProperties>
</file>