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310" r:id="rId3"/>
    <p:sldId id="311" r:id="rId4"/>
    <p:sldId id="259" r:id="rId5"/>
  </p:sldIdLst>
  <p:sldSz cx="12192000" cy="6858000"/>
  <p:notesSz cx="6858000" cy="9144000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294" userDrawn="1">
          <p15:clr>
            <a:srgbClr val="A4A3A4"/>
          </p15:clr>
        </p15:guide>
        <p15:guide id="4" orient="horz" pos="2727" userDrawn="1">
          <p15:clr>
            <a:srgbClr val="A4A3A4"/>
          </p15:clr>
        </p15:guide>
        <p15:guide id="5" orient="horz" pos="1593" userDrawn="1">
          <p15:clr>
            <a:srgbClr val="A4A3A4"/>
          </p15:clr>
        </p15:guide>
        <p15:guide id="6" orient="horz" pos="10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19" autoAdjust="0"/>
    <p:restoredTop sz="94660"/>
  </p:normalViewPr>
  <p:slideViewPr>
    <p:cSldViewPr showGuides="1">
      <p:cViewPr varScale="1">
        <p:scale>
          <a:sx n="84" d="100"/>
          <a:sy n="84" d="100"/>
        </p:scale>
        <p:origin x="-834" y="-90"/>
      </p:cViewPr>
      <p:guideLst>
        <p:guide orient="horz" pos="2160"/>
        <p:guide orient="horz" pos="3294"/>
        <p:guide orient="horz" pos="2727"/>
        <p:guide orient="horz" pos="1593"/>
        <p:guide orient="horz" pos="102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B9BB471-578D-4D40-B3F1-C2774AE13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A14D21D9-C511-40DE-BA42-3406E1443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7F899E9-9253-41CA-A157-4053AA24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D4B52DC-032A-404E-85F2-1F69767FD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E78F2BF-BD08-485C-AB64-95A0E51CE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16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69B7DB7-8B58-4432-B83E-DFAD7299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5BF576B4-4311-4BA6-8D96-71F23D98C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B58C20F-35C9-4148-9D58-07A9F4341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C4952C28-5CCD-4396-B7A1-55B41DE12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05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81801F47-F984-47E0-A90A-5AFDF11B1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C9119A72-9EBF-4B6F-8CC8-7D4BCC144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C6432B8-3A82-4FCE-B07D-AFC9749BD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620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ACA258A-210B-4AAC-A5BE-EDE05B9A0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7E1AF76-A59A-4DA6-85FE-E8AD40456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175E251-E36E-47B5-813C-1A070B6C6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4B4BDB0-F7D2-4922-A711-C97F11FF8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2CF453B-6A2E-4A94-AD0E-07860CF0C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67E4514-6F19-4F75-BF70-C2172726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814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BE28ADA-C75F-4BB7-9296-1A0DBB59E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62F086D5-11D1-4AF7-A502-5AC5BCC8E9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F028598-9CB3-49E4-AE10-EFCE52AAA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E32335D-4208-4394-B462-AA7A44019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122993B-5D44-4F95-8453-B9224526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3C6C9F2-8F9A-4533-84DB-DFE739288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424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AE59189-EC35-478B-BEB8-0DC8E545E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D72A8F8-D8C9-4959-908B-81DA39632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3E5354F-F48A-4D48-BEB9-2F8760C5A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D62C952-F8F1-43C6-8872-6CFBF0D95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00175BF-735C-4BB3-8EA7-9E31EEA76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752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E9A4CE1B-A2B3-422A-9C08-DA5F5626F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90D9CF8-E807-48A5-9191-6FF81A850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8F856E6-3014-4722-92A6-E453CE0B9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F5D5375-2534-464D-9B9E-117DBFADA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FC22D1E-4247-4640-BB56-EB4F21231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658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F72DF0E-D4D9-4B96-96AA-BE668B33E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E0C7BA7-00B0-418F-BCEE-165AEC58C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4935B06-2F2B-4CBB-86F0-6B159A166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486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620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429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13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555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F80225C-E1C1-41B6-A5ED-E7CCDA2D2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7D6F769-5B1B-4C5F-89AC-A7A850B82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EA4719A-D924-4822-A9A3-8F6928D85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840BC07-242A-499C-AEAA-FFCE805DB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D5CA015-9C30-43F3-9893-C338DA251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31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0496C04-4921-4D89-BFC6-5D623CE13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1AD1A3F-8508-4535-AAEE-B8413DD1C7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3C4D20B-1710-4613-BE6B-8F8F604DB6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D412490-E2F7-4F15-9389-5BB7B52D0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CF85DFC-818A-46E5-98E9-FAD5BB909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6762459-6479-4250-AB66-676FE6C1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33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A01563-74AA-416F-9CA1-EF9226633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13950D6-947F-4CA9-8736-B15F15020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CBF7035-998E-4A6F-A0DD-AF17A1BF6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84A651E0-CF86-4871-BA62-D3982AA87D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0250AF95-BAA6-42F1-97D9-527F5F33F9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0874D488-09AB-4682-9558-ED9F96D81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9DBC5BB0-3830-4E93-BA90-7185A75D7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B02EEE86-0A54-4647-A124-0983EF2E3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25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free-slides.net/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369D70D-8C1C-4B74-A7BB-C9E0EA62E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4528DE6-9B76-42D0-A9D0-C6C958090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6B753B2-C04E-4AF7-A67B-0455E088A6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CCAB9-6B2B-423A-BB90-4A2F56FF1917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365DC79-BC1C-4FCC-9877-8EAE4DC26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8213143-B84E-4232-ACDE-3C19897ABF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A7E957E3-0DFC-49E5-A973-AE30B3F99400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591DC85A-AEF5-45FC-9D05-3C6C60980BA9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1" name="Picture 10">
              <a:hlinkClick r:id="rId17"/>
              <a:extLst>
                <a:ext uri="{FF2B5EF4-FFF2-40B4-BE49-F238E27FC236}">
                  <a16:creationId xmlns="" xmlns:a16="http://schemas.microsoft.com/office/drawing/2014/main" id="{013BEE63-3BE2-45D8-A67B-8AA14B0D873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747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1" r:id="rId4"/>
    <p:sldLayoutId id="2147483662" r:id="rId5"/>
    <p:sldLayoutId id="214748366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svg"/><Relationship Id="rId18" Type="http://schemas.openxmlformats.org/officeDocument/2006/relationships/image" Target="../media/image10.png"/><Relationship Id="rId3" Type="http://schemas.openxmlformats.org/officeDocument/2006/relationships/image" Target="../media/image3.svg"/><Relationship Id="rId21" Type="http://schemas.openxmlformats.org/officeDocument/2006/relationships/image" Target="../media/image21.svg"/><Relationship Id="rId7" Type="http://schemas.openxmlformats.org/officeDocument/2006/relationships/image" Target="../media/image7.svg"/><Relationship Id="rId12" Type="http://schemas.openxmlformats.org/officeDocument/2006/relationships/image" Target="../media/image7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11" Type="http://schemas.openxmlformats.org/officeDocument/2006/relationships/image" Target="../media/image11.svg"/><Relationship Id="rId24" Type="http://schemas.openxmlformats.org/officeDocument/2006/relationships/hyperlink" Target="https://free-slides.net/" TargetMode="External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23" Type="http://schemas.openxmlformats.org/officeDocument/2006/relationships/image" Target="../media/image23.svg"/><Relationship Id="rId10" Type="http://schemas.openxmlformats.org/officeDocument/2006/relationships/image" Target="../media/image6.png"/><Relationship Id="rId19" Type="http://schemas.openxmlformats.org/officeDocument/2006/relationships/image" Target="../media/image19.svg"/><Relationship Id="rId4" Type="http://schemas.openxmlformats.org/officeDocument/2006/relationships/image" Target="../media/image3.png"/><Relationship Id="rId9" Type="http://schemas.openxmlformats.org/officeDocument/2006/relationships/image" Target="../media/image9.svg"/><Relationship Id="rId14" Type="http://schemas.openxmlformats.org/officeDocument/2006/relationships/image" Target="../media/image8.png"/><Relationship Id="rId2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svg"/><Relationship Id="rId18" Type="http://schemas.openxmlformats.org/officeDocument/2006/relationships/image" Target="../media/image10.png"/><Relationship Id="rId3" Type="http://schemas.openxmlformats.org/officeDocument/2006/relationships/image" Target="../media/image3.svg"/><Relationship Id="rId21" Type="http://schemas.openxmlformats.org/officeDocument/2006/relationships/image" Target="../media/image21.svg"/><Relationship Id="rId7" Type="http://schemas.openxmlformats.org/officeDocument/2006/relationships/image" Target="../media/image7.svg"/><Relationship Id="rId12" Type="http://schemas.openxmlformats.org/officeDocument/2006/relationships/image" Target="../media/image7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11" Type="http://schemas.openxmlformats.org/officeDocument/2006/relationships/image" Target="../media/image11.svg"/><Relationship Id="rId24" Type="http://schemas.openxmlformats.org/officeDocument/2006/relationships/hyperlink" Target="https://free-slides.net/" TargetMode="External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23" Type="http://schemas.openxmlformats.org/officeDocument/2006/relationships/image" Target="../media/image23.svg"/><Relationship Id="rId10" Type="http://schemas.openxmlformats.org/officeDocument/2006/relationships/image" Target="../media/image6.png"/><Relationship Id="rId19" Type="http://schemas.openxmlformats.org/officeDocument/2006/relationships/image" Target="../media/image19.svg"/><Relationship Id="rId4" Type="http://schemas.openxmlformats.org/officeDocument/2006/relationships/image" Target="../media/image3.png"/><Relationship Id="rId9" Type="http://schemas.openxmlformats.org/officeDocument/2006/relationships/image" Target="../media/image9.svg"/><Relationship Id="rId14" Type="http://schemas.openxmlformats.org/officeDocument/2006/relationships/image" Target="../media/image8.png"/><Relationship Id="rId22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svg"/><Relationship Id="rId18" Type="http://schemas.openxmlformats.org/officeDocument/2006/relationships/image" Target="../media/image10.png"/><Relationship Id="rId3" Type="http://schemas.openxmlformats.org/officeDocument/2006/relationships/image" Target="../media/image3.svg"/><Relationship Id="rId21" Type="http://schemas.openxmlformats.org/officeDocument/2006/relationships/image" Target="../media/image21.svg"/><Relationship Id="rId7" Type="http://schemas.openxmlformats.org/officeDocument/2006/relationships/image" Target="../media/image7.svg"/><Relationship Id="rId12" Type="http://schemas.openxmlformats.org/officeDocument/2006/relationships/image" Target="../media/image7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11" Type="http://schemas.openxmlformats.org/officeDocument/2006/relationships/image" Target="../media/image11.svg"/><Relationship Id="rId24" Type="http://schemas.openxmlformats.org/officeDocument/2006/relationships/hyperlink" Target="https://free-slides.net/" TargetMode="External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23" Type="http://schemas.openxmlformats.org/officeDocument/2006/relationships/image" Target="../media/image25.svg"/><Relationship Id="rId10" Type="http://schemas.openxmlformats.org/officeDocument/2006/relationships/image" Target="../media/image6.png"/><Relationship Id="rId19" Type="http://schemas.openxmlformats.org/officeDocument/2006/relationships/image" Target="../media/image19.svg"/><Relationship Id="rId4" Type="http://schemas.openxmlformats.org/officeDocument/2006/relationships/image" Target="../media/image3.png"/><Relationship Id="rId9" Type="http://schemas.openxmlformats.org/officeDocument/2006/relationships/image" Target="../media/image9.svg"/><Relationship Id="rId14" Type="http://schemas.openxmlformats.org/officeDocument/2006/relationships/image" Target="../media/image8.png"/><Relationship Id="rId22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www.flaticon.com/authors/freepi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олилиния: фигура 42">
            <a:extLst>
              <a:ext uri="{FF2B5EF4-FFF2-40B4-BE49-F238E27FC236}">
                <a16:creationId xmlns="" xmlns:a16="http://schemas.microsoft.com/office/drawing/2014/main" id="{7A8B589C-3AA3-4FA4-A629-F32ED6F77CAD}"/>
              </a:ext>
            </a:extLst>
          </p:cNvPr>
          <p:cNvSpPr/>
          <p:nvPr/>
        </p:nvSpPr>
        <p:spPr>
          <a:xfrm>
            <a:off x="3967856" y="1273452"/>
            <a:ext cx="1453145" cy="810000"/>
          </a:xfrm>
          <a:custGeom>
            <a:avLst/>
            <a:gdLst>
              <a:gd name="connsiteX0" fmla="*/ 827703 w 1453145"/>
              <a:gd name="connsiteY0" fmla="*/ 0 h 810000"/>
              <a:gd name="connsiteX1" fmla="*/ 1048145 w 1453145"/>
              <a:gd name="connsiteY1" fmla="*/ 0 h 810000"/>
              <a:gd name="connsiteX2" fmla="*/ 1453145 w 1453145"/>
              <a:gd name="connsiteY2" fmla="*/ 405000 h 810000"/>
              <a:gd name="connsiteX3" fmla="*/ 1048145 w 1453145"/>
              <a:gd name="connsiteY3" fmla="*/ 810000 h 810000"/>
              <a:gd name="connsiteX4" fmla="*/ 0 w 1453145"/>
              <a:gd name="connsiteY4" fmla="*/ 810000 h 810000"/>
              <a:gd name="connsiteX5" fmla="*/ 38521 w 1453145"/>
              <a:gd name="connsiteY5" fmla="*/ 746592 h 810000"/>
              <a:gd name="connsiteX6" fmla="*/ 719189 w 1453145"/>
              <a:gd name="connsiteY6" fmla="*/ 65924 h 810000"/>
              <a:gd name="connsiteX7" fmla="*/ 827703 w 1453145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3145" h="810000">
                <a:moveTo>
                  <a:pt x="827703" y="0"/>
                </a:moveTo>
                <a:lnTo>
                  <a:pt x="1048145" y="0"/>
                </a:lnTo>
                <a:cubicBezTo>
                  <a:pt x="1271820" y="0"/>
                  <a:pt x="1453145" y="181325"/>
                  <a:pt x="1453145" y="405000"/>
                </a:cubicBezTo>
                <a:cubicBezTo>
                  <a:pt x="1453145" y="628675"/>
                  <a:pt x="1271820" y="810000"/>
                  <a:pt x="1048145" y="810000"/>
                </a:cubicBezTo>
                <a:lnTo>
                  <a:pt x="0" y="810000"/>
                </a:lnTo>
                <a:lnTo>
                  <a:pt x="38521" y="746592"/>
                </a:lnTo>
                <a:cubicBezTo>
                  <a:pt x="219666" y="478462"/>
                  <a:pt x="451059" y="247069"/>
                  <a:pt x="719189" y="65924"/>
                </a:cubicBezTo>
                <a:lnTo>
                  <a:pt x="82770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2" name="Полилиния: фигура 41">
            <a:extLst>
              <a:ext uri="{FF2B5EF4-FFF2-40B4-BE49-F238E27FC236}">
                <a16:creationId xmlns="" xmlns:a16="http://schemas.microsoft.com/office/drawing/2014/main" id="{F15FCDC1-9ED5-480F-B327-7A79797B012E}"/>
              </a:ext>
            </a:extLst>
          </p:cNvPr>
          <p:cNvSpPr/>
          <p:nvPr/>
        </p:nvSpPr>
        <p:spPr>
          <a:xfrm>
            <a:off x="6771000" y="1273452"/>
            <a:ext cx="1453146" cy="810000"/>
          </a:xfrm>
          <a:custGeom>
            <a:avLst/>
            <a:gdLst>
              <a:gd name="connsiteX0" fmla="*/ 405000 w 1453146"/>
              <a:gd name="connsiteY0" fmla="*/ 0 h 810000"/>
              <a:gd name="connsiteX1" fmla="*/ 625442 w 1453146"/>
              <a:gd name="connsiteY1" fmla="*/ 0 h 810000"/>
              <a:gd name="connsiteX2" fmla="*/ 733956 w 1453146"/>
              <a:gd name="connsiteY2" fmla="*/ 65924 h 810000"/>
              <a:gd name="connsiteX3" fmla="*/ 1414624 w 1453146"/>
              <a:gd name="connsiteY3" fmla="*/ 746592 h 810000"/>
              <a:gd name="connsiteX4" fmla="*/ 1453146 w 1453146"/>
              <a:gd name="connsiteY4" fmla="*/ 810000 h 810000"/>
              <a:gd name="connsiteX5" fmla="*/ 405000 w 1453146"/>
              <a:gd name="connsiteY5" fmla="*/ 810000 h 810000"/>
              <a:gd name="connsiteX6" fmla="*/ 0 w 1453146"/>
              <a:gd name="connsiteY6" fmla="*/ 405000 h 810000"/>
              <a:gd name="connsiteX7" fmla="*/ 405000 w 1453146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3146" h="810000">
                <a:moveTo>
                  <a:pt x="405000" y="0"/>
                </a:moveTo>
                <a:lnTo>
                  <a:pt x="625442" y="0"/>
                </a:lnTo>
                <a:lnTo>
                  <a:pt x="733956" y="65924"/>
                </a:lnTo>
                <a:cubicBezTo>
                  <a:pt x="1002086" y="247069"/>
                  <a:pt x="1233479" y="478462"/>
                  <a:pt x="1414624" y="746592"/>
                </a:cubicBezTo>
                <a:lnTo>
                  <a:pt x="1453146" y="810000"/>
                </a:lnTo>
                <a:lnTo>
                  <a:pt x="405000" y="810000"/>
                </a:lnTo>
                <a:cubicBezTo>
                  <a:pt x="181325" y="810000"/>
                  <a:pt x="0" y="628675"/>
                  <a:pt x="0" y="405000"/>
                </a:cubicBezTo>
                <a:cubicBezTo>
                  <a:pt x="0" y="181325"/>
                  <a:pt x="181325" y="0"/>
                  <a:pt x="405000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41" name="Полилиния: фигура 40">
            <a:extLst>
              <a:ext uri="{FF2B5EF4-FFF2-40B4-BE49-F238E27FC236}">
                <a16:creationId xmlns="" xmlns:a16="http://schemas.microsoft.com/office/drawing/2014/main" id="{792A1828-CD59-4918-B873-0C87513B2450}"/>
              </a:ext>
            </a:extLst>
          </p:cNvPr>
          <p:cNvSpPr/>
          <p:nvPr/>
        </p:nvSpPr>
        <p:spPr>
          <a:xfrm>
            <a:off x="3619594" y="2160947"/>
            <a:ext cx="1334466" cy="810000"/>
          </a:xfrm>
          <a:custGeom>
            <a:avLst/>
            <a:gdLst>
              <a:gd name="connsiteX0" fmla="*/ 301181 w 1334466"/>
              <a:gd name="connsiteY0" fmla="*/ 0 h 810000"/>
              <a:gd name="connsiteX1" fmla="*/ 929466 w 1334466"/>
              <a:gd name="connsiteY1" fmla="*/ 0 h 810000"/>
              <a:gd name="connsiteX2" fmla="*/ 1334466 w 1334466"/>
              <a:gd name="connsiteY2" fmla="*/ 405000 h 810000"/>
              <a:gd name="connsiteX3" fmla="*/ 929466 w 1334466"/>
              <a:gd name="connsiteY3" fmla="*/ 810000 h 810000"/>
              <a:gd name="connsiteX4" fmla="*/ 0 w 1334466"/>
              <a:gd name="connsiteY4" fmla="*/ 810000 h 810000"/>
              <a:gd name="connsiteX5" fmla="*/ 7603 w 1334466"/>
              <a:gd name="connsiteY5" fmla="*/ 760185 h 810000"/>
              <a:gd name="connsiteX6" fmla="*/ 260556 w 1334466"/>
              <a:gd name="connsiteY6" fmla="*/ 66871 h 810000"/>
              <a:gd name="connsiteX7" fmla="*/ 301181 w 1334466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4466" h="810000">
                <a:moveTo>
                  <a:pt x="301181" y="0"/>
                </a:moveTo>
                <a:lnTo>
                  <a:pt x="929466" y="0"/>
                </a:lnTo>
                <a:cubicBezTo>
                  <a:pt x="1153141" y="0"/>
                  <a:pt x="1334466" y="181325"/>
                  <a:pt x="1334466" y="405000"/>
                </a:cubicBezTo>
                <a:cubicBezTo>
                  <a:pt x="1334466" y="628675"/>
                  <a:pt x="1153141" y="810000"/>
                  <a:pt x="929466" y="810000"/>
                </a:cubicBezTo>
                <a:lnTo>
                  <a:pt x="0" y="810000"/>
                </a:lnTo>
                <a:lnTo>
                  <a:pt x="7603" y="760185"/>
                </a:lnTo>
                <a:cubicBezTo>
                  <a:pt x="57956" y="514116"/>
                  <a:pt x="144174" y="281111"/>
                  <a:pt x="260556" y="66871"/>
                </a:cubicBezTo>
                <a:lnTo>
                  <a:pt x="30118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40" name="Полилиния: фигура 39">
            <a:extLst>
              <a:ext uri="{FF2B5EF4-FFF2-40B4-BE49-F238E27FC236}">
                <a16:creationId xmlns="" xmlns:a16="http://schemas.microsoft.com/office/drawing/2014/main" id="{3EC05210-B351-42CA-93A0-ADADB19F964D}"/>
              </a:ext>
            </a:extLst>
          </p:cNvPr>
          <p:cNvSpPr/>
          <p:nvPr/>
        </p:nvSpPr>
        <p:spPr>
          <a:xfrm>
            <a:off x="7260310" y="2160947"/>
            <a:ext cx="1312096" cy="810000"/>
          </a:xfrm>
          <a:custGeom>
            <a:avLst/>
            <a:gdLst>
              <a:gd name="connsiteX0" fmla="*/ 405000 w 1312096"/>
              <a:gd name="connsiteY0" fmla="*/ 0 h 810000"/>
              <a:gd name="connsiteX1" fmla="*/ 1010915 w 1312096"/>
              <a:gd name="connsiteY1" fmla="*/ 0 h 810000"/>
              <a:gd name="connsiteX2" fmla="*/ 1051540 w 1312096"/>
              <a:gd name="connsiteY2" fmla="*/ 66871 h 810000"/>
              <a:gd name="connsiteX3" fmla="*/ 1304493 w 1312096"/>
              <a:gd name="connsiteY3" fmla="*/ 760185 h 810000"/>
              <a:gd name="connsiteX4" fmla="*/ 1312096 w 1312096"/>
              <a:gd name="connsiteY4" fmla="*/ 810000 h 810000"/>
              <a:gd name="connsiteX5" fmla="*/ 405000 w 1312096"/>
              <a:gd name="connsiteY5" fmla="*/ 810000 h 810000"/>
              <a:gd name="connsiteX6" fmla="*/ 0 w 1312096"/>
              <a:gd name="connsiteY6" fmla="*/ 405000 h 810000"/>
              <a:gd name="connsiteX7" fmla="*/ 405000 w 1312096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2096" h="810000">
                <a:moveTo>
                  <a:pt x="405000" y="0"/>
                </a:moveTo>
                <a:lnTo>
                  <a:pt x="1010915" y="0"/>
                </a:lnTo>
                <a:lnTo>
                  <a:pt x="1051540" y="66871"/>
                </a:lnTo>
                <a:cubicBezTo>
                  <a:pt x="1167922" y="281111"/>
                  <a:pt x="1254140" y="514116"/>
                  <a:pt x="1304493" y="760185"/>
                </a:cubicBezTo>
                <a:lnTo>
                  <a:pt x="1312096" y="810000"/>
                </a:lnTo>
                <a:lnTo>
                  <a:pt x="405000" y="810000"/>
                </a:lnTo>
                <a:cubicBezTo>
                  <a:pt x="181325" y="810000"/>
                  <a:pt x="0" y="628675"/>
                  <a:pt x="0" y="405000"/>
                </a:cubicBezTo>
                <a:cubicBezTo>
                  <a:pt x="0" y="181325"/>
                  <a:pt x="181325" y="0"/>
                  <a:pt x="40500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9" name="Полилиния: фигура 38">
            <a:extLst>
              <a:ext uri="{FF2B5EF4-FFF2-40B4-BE49-F238E27FC236}">
                <a16:creationId xmlns="" xmlns:a16="http://schemas.microsoft.com/office/drawing/2014/main" id="{48C324DD-2070-4E77-A09E-93543E114F36}"/>
              </a:ext>
            </a:extLst>
          </p:cNvPr>
          <p:cNvSpPr/>
          <p:nvPr/>
        </p:nvSpPr>
        <p:spPr>
          <a:xfrm>
            <a:off x="3576000" y="3047649"/>
            <a:ext cx="922500" cy="810000"/>
          </a:xfrm>
          <a:custGeom>
            <a:avLst/>
            <a:gdLst>
              <a:gd name="connsiteX0" fmla="*/ 31888 w 922500"/>
              <a:gd name="connsiteY0" fmla="*/ 0 h 810000"/>
              <a:gd name="connsiteX1" fmla="*/ 517500 w 922500"/>
              <a:gd name="connsiteY1" fmla="*/ 0 h 810000"/>
              <a:gd name="connsiteX2" fmla="*/ 922500 w 922500"/>
              <a:gd name="connsiteY2" fmla="*/ 405000 h 810000"/>
              <a:gd name="connsiteX3" fmla="*/ 517500 w 922500"/>
              <a:gd name="connsiteY3" fmla="*/ 810000 h 810000"/>
              <a:gd name="connsiteX4" fmla="*/ 39107 w 922500"/>
              <a:gd name="connsiteY4" fmla="*/ 810000 h 810000"/>
              <a:gd name="connsiteX5" fmla="*/ 13010 w 922500"/>
              <a:gd name="connsiteY5" fmla="*/ 639006 h 810000"/>
              <a:gd name="connsiteX6" fmla="*/ 0 w 922500"/>
              <a:gd name="connsiteY6" fmla="*/ 381351 h 810000"/>
              <a:gd name="connsiteX7" fmla="*/ 13010 w 922500"/>
              <a:gd name="connsiteY7" fmla="*/ 123696 h 810000"/>
              <a:gd name="connsiteX8" fmla="*/ 31888 w 922500"/>
              <a:gd name="connsiteY8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500" h="810000">
                <a:moveTo>
                  <a:pt x="31888" y="0"/>
                </a:moveTo>
                <a:lnTo>
                  <a:pt x="517500" y="0"/>
                </a:lnTo>
                <a:cubicBezTo>
                  <a:pt x="741175" y="0"/>
                  <a:pt x="922500" y="181325"/>
                  <a:pt x="922500" y="405000"/>
                </a:cubicBezTo>
                <a:cubicBezTo>
                  <a:pt x="922500" y="628675"/>
                  <a:pt x="741175" y="810000"/>
                  <a:pt x="517500" y="810000"/>
                </a:cubicBezTo>
                <a:lnTo>
                  <a:pt x="39107" y="810000"/>
                </a:lnTo>
                <a:lnTo>
                  <a:pt x="13010" y="639006"/>
                </a:lnTo>
                <a:cubicBezTo>
                  <a:pt x="4407" y="554291"/>
                  <a:pt x="0" y="468336"/>
                  <a:pt x="0" y="381351"/>
                </a:cubicBezTo>
                <a:cubicBezTo>
                  <a:pt x="0" y="294366"/>
                  <a:pt x="4407" y="208410"/>
                  <a:pt x="13010" y="123696"/>
                </a:cubicBezTo>
                <a:lnTo>
                  <a:pt x="3188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innerShdw blurRad="63500" dist="50800" dir="108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8" name="Полилиния: фигура 37">
            <a:extLst>
              <a:ext uri="{FF2B5EF4-FFF2-40B4-BE49-F238E27FC236}">
                <a16:creationId xmlns="" xmlns:a16="http://schemas.microsoft.com/office/drawing/2014/main" id="{90B863F5-A153-47D3-9437-334ABFFC1E0A}"/>
              </a:ext>
            </a:extLst>
          </p:cNvPr>
          <p:cNvSpPr/>
          <p:nvPr/>
        </p:nvSpPr>
        <p:spPr>
          <a:xfrm>
            <a:off x="7693500" y="3047649"/>
            <a:ext cx="922500" cy="810000"/>
          </a:xfrm>
          <a:custGeom>
            <a:avLst/>
            <a:gdLst>
              <a:gd name="connsiteX0" fmla="*/ 405000 w 922500"/>
              <a:gd name="connsiteY0" fmla="*/ 0 h 810000"/>
              <a:gd name="connsiteX1" fmla="*/ 890612 w 922500"/>
              <a:gd name="connsiteY1" fmla="*/ 0 h 810000"/>
              <a:gd name="connsiteX2" fmla="*/ 909490 w 922500"/>
              <a:gd name="connsiteY2" fmla="*/ 123696 h 810000"/>
              <a:gd name="connsiteX3" fmla="*/ 922500 w 922500"/>
              <a:gd name="connsiteY3" fmla="*/ 381351 h 810000"/>
              <a:gd name="connsiteX4" fmla="*/ 909490 w 922500"/>
              <a:gd name="connsiteY4" fmla="*/ 639006 h 810000"/>
              <a:gd name="connsiteX5" fmla="*/ 883393 w 922500"/>
              <a:gd name="connsiteY5" fmla="*/ 810000 h 810000"/>
              <a:gd name="connsiteX6" fmla="*/ 405000 w 922500"/>
              <a:gd name="connsiteY6" fmla="*/ 810000 h 810000"/>
              <a:gd name="connsiteX7" fmla="*/ 0 w 922500"/>
              <a:gd name="connsiteY7" fmla="*/ 405000 h 810000"/>
              <a:gd name="connsiteX8" fmla="*/ 405000 w 922500"/>
              <a:gd name="connsiteY8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500" h="810000">
                <a:moveTo>
                  <a:pt x="405000" y="0"/>
                </a:moveTo>
                <a:lnTo>
                  <a:pt x="890612" y="0"/>
                </a:lnTo>
                <a:lnTo>
                  <a:pt x="909490" y="123696"/>
                </a:lnTo>
                <a:cubicBezTo>
                  <a:pt x="918093" y="208410"/>
                  <a:pt x="922500" y="294366"/>
                  <a:pt x="922500" y="381351"/>
                </a:cubicBezTo>
                <a:cubicBezTo>
                  <a:pt x="922500" y="468336"/>
                  <a:pt x="918093" y="554291"/>
                  <a:pt x="909490" y="639006"/>
                </a:cubicBezTo>
                <a:lnTo>
                  <a:pt x="883393" y="810000"/>
                </a:lnTo>
                <a:lnTo>
                  <a:pt x="405000" y="810000"/>
                </a:lnTo>
                <a:cubicBezTo>
                  <a:pt x="181325" y="810000"/>
                  <a:pt x="0" y="628675"/>
                  <a:pt x="0" y="405000"/>
                </a:cubicBezTo>
                <a:cubicBezTo>
                  <a:pt x="0" y="181325"/>
                  <a:pt x="181325" y="0"/>
                  <a:pt x="40500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7" name="Полилиния: фигура 36">
            <a:extLst>
              <a:ext uri="{FF2B5EF4-FFF2-40B4-BE49-F238E27FC236}">
                <a16:creationId xmlns="" xmlns:a16="http://schemas.microsoft.com/office/drawing/2014/main" id="{AE79E730-83DE-4035-BA1D-2144948F6B51}"/>
              </a:ext>
            </a:extLst>
          </p:cNvPr>
          <p:cNvSpPr/>
          <p:nvPr/>
        </p:nvSpPr>
        <p:spPr>
          <a:xfrm>
            <a:off x="7260311" y="3934351"/>
            <a:ext cx="1304877" cy="810000"/>
          </a:xfrm>
          <a:custGeom>
            <a:avLst/>
            <a:gdLst>
              <a:gd name="connsiteX0" fmla="*/ 405000 w 1304877"/>
              <a:gd name="connsiteY0" fmla="*/ 0 h 810000"/>
              <a:gd name="connsiteX1" fmla="*/ 1304877 w 1304877"/>
              <a:gd name="connsiteY1" fmla="*/ 0 h 810000"/>
              <a:gd name="connsiteX2" fmla="*/ 1304493 w 1304877"/>
              <a:gd name="connsiteY2" fmla="*/ 2517 h 810000"/>
              <a:gd name="connsiteX3" fmla="*/ 1051540 w 1304877"/>
              <a:gd name="connsiteY3" fmla="*/ 695831 h 810000"/>
              <a:gd name="connsiteX4" fmla="*/ 982181 w 1304877"/>
              <a:gd name="connsiteY4" fmla="*/ 810000 h 810000"/>
              <a:gd name="connsiteX5" fmla="*/ 405000 w 1304877"/>
              <a:gd name="connsiteY5" fmla="*/ 810000 h 810000"/>
              <a:gd name="connsiteX6" fmla="*/ 0 w 1304877"/>
              <a:gd name="connsiteY6" fmla="*/ 405000 h 810000"/>
              <a:gd name="connsiteX7" fmla="*/ 405000 w 1304877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4877" h="810000">
                <a:moveTo>
                  <a:pt x="405000" y="0"/>
                </a:moveTo>
                <a:lnTo>
                  <a:pt x="1304877" y="0"/>
                </a:lnTo>
                <a:lnTo>
                  <a:pt x="1304493" y="2517"/>
                </a:lnTo>
                <a:cubicBezTo>
                  <a:pt x="1254140" y="248586"/>
                  <a:pt x="1167922" y="481590"/>
                  <a:pt x="1051540" y="695831"/>
                </a:cubicBezTo>
                <a:lnTo>
                  <a:pt x="982181" y="810000"/>
                </a:lnTo>
                <a:lnTo>
                  <a:pt x="405000" y="810000"/>
                </a:lnTo>
                <a:cubicBezTo>
                  <a:pt x="181325" y="810000"/>
                  <a:pt x="0" y="628675"/>
                  <a:pt x="0" y="405000"/>
                </a:cubicBezTo>
                <a:cubicBezTo>
                  <a:pt x="0" y="181325"/>
                  <a:pt x="181325" y="0"/>
                  <a:pt x="40500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6" name="Полилиния: фигура 35">
            <a:extLst>
              <a:ext uri="{FF2B5EF4-FFF2-40B4-BE49-F238E27FC236}">
                <a16:creationId xmlns="" xmlns:a16="http://schemas.microsoft.com/office/drawing/2014/main" id="{D5CD020B-AE20-48EA-A983-F34B0BA1B5B9}"/>
              </a:ext>
            </a:extLst>
          </p:cNvPr>
          <p:cNvSpPr/>
          <p:nvPr/>
        </p:nvSpPr>
        <p:spPr>
          <a:xfrm>
            <a:off x="3627056" y="3935937"/>
            <a:ext cx="1332695" cy="810000"/>
          </a:xfrm>
          <a:custGeom>
            <a:avLst/>
            <a:gdLst>
              <a:gd name="connsiteX0" fmla="*/ 0 w 1332695"/>
              <a:gd name="connsiteY0" fmla="*/ 0 h 810000"/>
              <a:gd name="connsiteX1" fmla="*/ 927695 w 1332695"/>
              <a:gd name="connsiteY1" fmla="*/ 0 h 810000"/>
              <a:gd name="connsiteX2" fmla="*/ 1332695 w 1332695"/>
              <a:gd name="connsiteY2" fmla="*/ 405000 h 810000"/>
              <a:gd name="connsiteX3" fmla="*/ 927695 w 1332695"/>
              <a:gd name="connsiteY3" fmla="*/ 810000 h 810000"/>
              <a:gd name="connsiteX4" fmla="*/ 323418 w 1332695"/>
              <a:gd name="connsiteY4" fmla="*/ 810000 h 810000"/>
              <a:gd name="connsiteX5" fmla="*/ 253095 w 1332695"/>
              <a:gd name="connsiteY5" fmla="*/ 694245 h 810000"/>
              <a:gd name="connsiteX6" fmla="*/ 142 w 1332695"/>
              <a:gd name="connsiteY6" fmla="*/ 931 h 810000"/>
              <a:gd name="connsiteX7" fmla="*/ 0 w 1332695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2695" h="810000">
                <a:moveTo>
                  <a:pt x="0" y="0"/>
                </a:moveTo>
                <a:lnTo>
                  <a:pt x="927695" y="0"/>
                </a:lnTo>
                <a:cubicBezTo>
                  <a:pt x="1151370" y="0"/>
                  <a:pt x="1332695" y="181325"/>
                  <a:pt x="1332695" y="405000"/>
                </a:cubicBezTo>
                <a:cubicBezTo>
                  <a:pt x="1332695" y="628675"/>
                  <a:pt x="1151370" y="810000"/>
                  <a:pt x="927695" y="810000"/>
                </a:cubicBezTo>
                <a:lnTo>
                  <a:pt x="323418" y="810000"/>
                </a:lnTo>
                <a:lnTo>
                  <a:pt x="253095" y="694245"/>
                </a:lnTo>
                <a:cubicBezTo>
                  <a:pt x="136713" y="480004"/>
                  <a:pt x="50495" y="247000"/>
                  <a:pt x="142" y="93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innerShdw blurRad="63500" dist="50800" dir="108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5" name="Полилиния: фигура 34">
            <a:extLst>
              <a:ext uri="{FF2B5EF4-FFF2-40B4-BE49-F238E27FC236}">
                <a16:creationId xmlns="" xmlns:a16="http://schemas.microsoft.com/office/drawing/2014/main" id="{49D5F229-1751-4505-9A4E-D1A13C1A86C4}"/>
              </a:ext>
            </a:extLst>
          </p:cNvPr>
          <p:cNvSpPr/>
          <p:nvPr/>
        </p:nvSpPr>
        <p:spPr>
          <a:xfrm>
            <a:off x="3998034" y="4824225"/>
            <a:ext cx="1422966" cy="810000"/>
          </a:xfrm>
          <a:custGeom>
            <a:avLst/>
            <a:gdLst>
              <a:gd name="connsiteX0" fmla="*/ 0 w 1422966"/>
              <a:gd name="connsiteY0" fmla="*/ 0 h 810000"/>
              <a:gd name="connsiteX1" fmla="*/ 1017966 w 1422966"/>
              <a:gd name="connsiteY1" fmla="*/ 0 h 810000"/>
              <a:gd name="connsiteX2" fmla="*/ 1422966 w 1422966"/>
              <a:gd name="connsiteY2" fmla="*/ 405000 h 810000"/>
              <a:gd name="connsiteX3" fmla="*/ 1017966 w 1422966"/>
              <a:gd name="connsiteY3" fmla="*/ 810000 h 810000"/>
              <a:gd name="connsiteX4" fmla="*/ 879294 w 1422966"/>
              <a:gd name="connsiteY4" fmla="*/ 810000 h 810000"/>
              <a:gd name="connsiteX5" fmla="*/ 689010 w 1422966"/>
              <a:gd name="connsiteY5" fmla="*/ 694399 h 810000"/>
              <a:gd name="connsiteX6" fmla="*/ 8342 w 1422966"/>
              <a:gd name="connsiteY6" fmla="*/ 13731 h 810000"/>
              <a:gd name="connsiteX7" fmla="*/ 0 w 1422966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2966" h="810000">
                <a:moveTo>
                  <a:pt x="0" y="0"/>
                </a:moveTo>
                <a:lnTo>
                  <a:pt x="1017966" y="0"/>
                </a:lnTo>
                <a:cubicBezTo>
                  <a:pt x="1241641" y="0"/>
                  <a:pt x="1422966" y="181325"/>
                  <a:pt x="1422966" y="405000"/>
                </a:cubicBezTo>
                <a:cubicBezTo>
                  <a:pt x="1422966" y="628675"/>
                  <a:pt x="1241641" y="810000"/>
                  <a:pt x="1017966" y="810000"/>
                </a:cubicBezTo>
                <a:lnTo>
                  <a:pt x="879294" y="810000"/>
                </a:lnTo>
                <a:lnTo>
                  <a:pt x="689010" y="694399"/>
                </a:lnTo>
                <a:cubicBezTo>
                  <a:pt x="420880" y="513254"/>
                  <a:pt x="189487" y="281861"/>
                  <a:pt x="8342" y="1373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innerShdw blurRad="63500" dist="50800" dir="108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4" name="Полилиния: фигура 33">
            <a:extLst>
              <a:ext uri="{FF2B5EF4-FFF2-40B4-BE49-F238E27FC236}">
                <a16:creationId xmlns="" xmlns:a16="http://schemas.microsoft.com/office/drawing/2014/main" id="{225C18A8-D35C-4136-9D48-1D8B7154A28A}"/>
              </a:ext>
            </a:extLst>
          </p:cNvPr>
          <p:cNvSpPr/>
          <p:nvPr/>
        </p:nvSpPr>
        <p:spPr>
          <a:xfrm>
            <a:off x="6771000" y="4829766"/>
            <a:ext cx="1419600" cy="810000"/>
          </a:xfrm>
          <a:custGeom>
            <a:avLst/>
            <a:gdLst>
              <a:gd name="connsiteX0" fmla="*/ 405000 w 1419600"/>
              <a:gd name="connsiteY0" fmla="*/ 0 h 810000"/>
              <a:gd name="connsiteX1" fmla="*/ 1419600 w 1419600"/>
              <a:gd name="connsiteY1" fmla="*/ 0 h 810000"/>
              <a:gd name="connsiteX2" fmla="*/ 1414624 w 1419600"/>
              <a:gd name="connsiteY2" fmla="*/ 8190 h 810000"/>
              <a:gd name="connsiteX3" fmla="*/ 733956 w 1419600"/>
              <a:gd name="connsiteY3" fmla="*/ 688858 h 810000"/>
              <a:gd name="connsiteX4" fmla="*/ 534551 w 1419600"/>
              <a:gd name="connsiteY4" fmla="*/ 810000 h 810000"/>
              <a:gd name="connsiteX5" fmla="*/ 405000 w 1419600"/>
              <a:gd name="connsiteY5" fmla="*/ 810000 h 810000"/>
              <a:gd name="connsiteX6" fmla="*/ 0 w 1419600"/>
              <a:gd name="connsiteY6" fmla="*/ 405000 h 810000"/>
              <a:gd name="connsiteX7" fmla="*/ 405000 w 1419600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9600" h="810000">
                <a:moveTo>
                  <a:pt x="405000" y="0"/>
                </a:moveTo>
                <a:lnTo>
                  <a:pt x="1419600" y="0"/>
                </a:lnTo>
                <a:lnTo>
                  <a:pt x="1414624" y="8190"/>
                </a:lnTo>
                <a:cubicBezTo>
                  <a:pt x="1233479" y="276320"/>
                  <a:pt x="1002086" y="507713"/>
                  <a:pt x="733956" y="688858"/>
                </a:cubicBezTo>
                <a:lnTo>
                  <a:pt x="534551" y="810000"/>
                </a:lnTo>
                <a:lnTo>
                  <a:pt x="405000" y="810000"/>
                </a:lnTo>
                <a:cubicBezTo>
                  <a:pt x="181325" y="810000"/>
                  <a:pt x="0" y="628675"/>
                  <a:pt x="0" y="405000"/>
                </a:cubicBezTo>
                <a:cubicBezTo>
                  <a:pt x="0" y="181325"/>
                  <a:pt x="181325" y="0"/>
                  <a:pt x="40500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2" name="Полилиния: фигура 31">
            <a:extLst>
              <a:ext uri="{FF2B5EF4-FFF2-40B4-BE49-F238E27FC236}">
                <a16:creationId xmlns="" xmlns:a16="http://schemas.microsoft.com/office/drawing/2014/main" id="{8E6DD147-578B-40E5-865B-0D2F1B54188E}"/>
              </a:ext>
            </a:extLst>
          </p:cNvPr>
          <p:cNvSpPr/>
          <p:nvPr/>
        </p:nvSpPr>
        <p:spPr>
          <a:xfrm>
            <a:off x="1731000" y="1273452"/>
            <a:ext cx="3064558" cy="810000"/>
          </a:xfrm>
          <a:custGeom>
            <a:avLst/>
            <a:gdLst>
              <a:gd name="connsiteX0" fmla="*/ 405000 w 3064558"/>
              <a:gd name="connsiteY0" fmla="*/ 0 h 810000"/>
              <a:gd name="connsiteX1" fmla="*/ 3064558 w 3064558"/>
              <a:gd name="connsiteY1" fmla="*/ 0 h 810000"/>
              <a:gd name="connsiteX2" fmla="*/ 2956044 w 3064558"/>
              <a:gd name="connsiteY2" fmla="*/ 65924 h 810000"/>
              <a:gd name="connsiteX3" fmla="*/ 2275376 w 3064558"/>
              <a:gd name="connsiteY3" fmla="*/ 746592 h 810000"/>
              <a:gd name="connsiteX4" fmla="*/ 2236855 w 3064558"/>
              <a:gd name="connsiteY4" fmla="*/ 810000 h 810000"/>
              <a:gd name="connsiteX5" fmla="*/ 405000 w 3064558"/>
              <a:gd name="connsiteY5" fmla="*/ 810000 h 810000"/>
              <a:gd name="connsiteX6" fmla="*/ 0 w 3064558"/>
              <a:gd name="connsiteY6" fmla="*/ 405000 h 810000"/>
              <a:gd name="connsiteX7" fmla="*/ 405000 w 3064558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4558" h="810000">
                <a:moveTo>
                  <a:pt x="405000" y="0"/>
                </a:moveTo>
                <a:lnTo>
                  <a:pt x="3064558" y="0"/>
                </a:lnTo>
                <a:lnTo>
                  <a:pt x="2956044" y="65924"/>
                </a:lnTo>
                <a:cubicBezTo>
                  <a:pt x="2687914" y="247069"/>
                  <a:pt x="2456521" y="478462"/>
                  <a:pt x="2275376" y="746592"/>
                </a:cubicBezTo>
                <a:lnTo>
                  <a:pt x="2236855" y="810000"/>
                </a:lnTo>
                <a:lnTo>
                  <a:pt x="405000" y="810000"/>
                </a:lnTo>
                <a:cubicBezTo>
                  <a:pt x="181325" y="810000"/>
                  <a:pt x="0" y="628675"/>
                  <a:pt x="0" y="405000"/>
                </a:cubicBezTo>
                <a:cubicBezTo>
                  <a:pt x="0" y="181325"/>
                  <a:pt x="181325" y="0"/>
                  <a:pt x="405000" y="0"/>
                </a:cubicBez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1" name="Полилиния: фигура 30">
            <a:extLst>
              <a:ext uri="{FF2B5EF4-FFF2-40B4-BE49-F238E27FC236}">
                <a16:creationId xmlns="" xmlns:a16="http://schemas.microsoft.com/office/drawing/2014/main" id="{2A4228D2-FEAE-4DBA-BFEB-1349A506ADF4}"/>
              </a:ext>
            </a:extLst>
          </p:cNvPr>
          <p:cNvSpPr/>
          <p:nvPr/>
        </p:nvSpPr>
        <p:spPr>
          <a:xfrm>
            <a:off x="7396442" y="1273452"/>
            <a:ext cx="3064558" cy="810000"/>
          </a:xfrm>
          <a:custGeom>
            <a:avLst/>
            <a:gdLst>
              <a:gd name="connsiteX0" fmla="*/ 0 w 3064558"/>
              <a:gd name="connsiteY0" fmla="*/ 0 h 810000"/>
              <a:gd name="connsiteX1" fmla="*/ 2659558 w 3064558"/>
              <a:gd name="connsiteY1" fmla="*/ 0 h 810000"/>
              <a:gd name="connsiteX2" fmla="*/ 3064558 w 3064558"/>
              <a:gd name="connsiteY2" fmla="*/ 405000 h 810000"/>
              <a:gd name="connsiteX3" fmla="*/ 2659558 w 3064558"/>
              <a:gd name="connsiteY3" fmla="*/ 810000 h 810000"/>
              <a:gd name="connsiteX4" fmla="*/ 827704 w 3064558"/>
              <a:gd name="connsiteY4" fmla="*/ 810000 h 810000"/>
              <a:gd name="connsiteX5" fmla="*/ 789182 w 3064558"/>
              <a:gd name="connsiteY5" fmla="*/ 746592 h 810000"/>
              <a:gd name="connsiteX6" fmla="*/ 108514 w 3064558"/>
              <a:gd name="connsiteY6" fmla="*/ 65924 h 810000"/>
              <a:gd name="connsiteX7" fmla="*/ 0 w 3064558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4558" h="810000">
                <a:moveTo>
                  <a:pt x="0" y="0"/>
                </a:moveTo>
                <a:lnTo>
                  <a:pt x="2659558" y="0"/>
                </a:lnTo>
                <a:cubicBezTo>
                  <a:pt x="2883233" y="0"/>
                  <a:pt x="3064558" y="181325"/>
                  <a:pt x="3064558" y="405000"/>
                </a:cubicBezTo>
                <a:cubicBezTo>
                  <a:pt x="3064558" y="628675"/>
                  <a:pt x="2883233" y="810000"/>
                  <a:pt x="2659558" y="810000"/>
                </a:cubicBezTo>
                <a:lnTo>
                  <a:pt x="827704" y="810000"/>
                </a:lnTo>
                <a:lnTo>
                  <a:pt x="789182" y="746592"/>
                </a:lnTo>
                <a:cubicBezTo>
                  <a:pt x="608037" y="478462"/>
                  <a:pt x="376644" y="247069"/>
                  <a:pt x="108514" y="6592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0" name="Полилиния: фигура 29">
            <a:extLst>
              <a:ext uri="{FF2B5EF4-FFF2-40B4-BE49-F238E27FC236}">
                <a16:creationId xmlns="" xmlns:a16="http://schemas.microsoft.com/office/drawing/2014/main" id="{FC0FC4BB-C632-4B5F-B527-297584F8F151}"/>
              </a:ext>
            </a:extLst>
          </p:cNvPr>
          <p:cNvSpPr/>
          <p:nvPr/>
        </p:nvSpPr>
        <p:spPr>
          <a:xfrm>
            <a:off x="1264061" y="2160947"/>
            <a:ext cx="2656715" cy="810000"/>
          </a:xfrm>
          <a:custGeom>
            <a:avLst/>
            <a:gdLst>
              <a:gd name="connsiteX0" fmla="*/ 405000 w 2656715"/>
              <a:gd name="connsiteY0" fmla="*/ 0 h 810000"/>
              <a:gd name="connsiteX1" fmla="*/ 2656715 w 2656715"/>
              <a:gd name="connsiteY1" fmla="*/ 0 h 810000"/>
              <a:gd name="connsiteX2" fmla="*/ 2616090 w 2656715"/>
              <a:gd name="connsiteY2" fmla="*/ 66871 h 810000"/>
              <a:gd name="connsiteX3" fmla="*/ 2363137 w 2656715"/>
              <a:gd name="connsiteY3" fmla="*/ 760185 h 810000"/>
              <a:gd name="connsiteX4" fmla="*/ 2355534 w 2656715"/>
              <a:gd name="connsiteY4" fmla="*/ 810000 h 810000"/>
              <a:gd name="connsiteX5" fmla="*/ 405000 w 2656715"/>
              <a:gd name="connsiteY5" fmla="*/ 810000 h 810000"/>
              <a:gd name="connsiteX6" fmla="*/ 0 w 2656715"/>
              <a:gd name="connsiteY6" fmla="*/ 405000 h 810000"/>
              <a:gd name="connsiteX7" fmla="*/ 405000 w 2656715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56715" h="810000">
                <a:moveTo>
                  <a:pt x="405000" y="0"/>
                </a:moveTo>
                <a:lnTo>
                  <a:pt x="2656715" y="0"/>
                </a:lnTo>
                <a:lnTo>
                  <a:pt x="2616090" y="66871"/>
                </a:lnTo>
                <a:cubicBezTo>
                  <a:pt x="2499708" y="281111"/>
                  <a:pt x="2413490" y="514116"/>
                  <a:pt x="2363137" y="760185"/>
                </a:cubicBezTo>
                <a:lnTo>
                  <a:pt x="2355534" y="810000"/>
                </a:lnTo>
                <a:lnTo>
                  <a:pt x="405000" y="810000"/>
                </a:lnTo>
                <a:cubicBezTo>
                  <a:pt x="181325" y="810000"/>
                  <a:pt x="0" y="628675"/>
                  <a:pt x="0" y="405000"/>
                </a:cubicBezTo>
                <a:cubicBezTo>
                  <a:pt x="0" y="181325"/>
                  <a:pt x="181325" y="0"/>
                  <a:pt x="405000" y="0"/>
                </a:cubicBez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9" name="Полилиния: фигура 28">
            <a:extLst>
              <a:ext uri="{FF2B5EF4-FFF2-40B4-BE49-F238E27FC236}">
                <a16:creationId xmlns="" xmlns:a16="http://schemas.microsoft.com/office/drawing/2014/main" id="{223D72AE-FFD9-41CC-9D46-0443531BF32F}"/>
              </a:ext>
            </a:extLst>
          </p:cNvPr>
          <p:cNvSpPr/>
          <p:nvPr/>
        </p:nvSpPr>
        <p:spPr>
          <a:xfrm>
            <a:off x="8271226" y="2160947"/>
            <a:ext cx="2679085" cy="810000"/>
          </a:xfrm>
          <a:custGeom>
            <a:avLst/>
            <a:gdLst>
              <a:gd name="connsiteX0" fmla="*/ 0 w 2679085"/>
              <a:gd name="connsiteY0" fmla="*/ 0 h 810000"/>
              <a:gd name="connsiteX1" fmla="*/ 2274085 w 2679085"/>
              <a:gd name="connsiteY1" fmla="*/ 0 h 810000"/>
              <a:gd name="connsiteX2" fmla="*/ 2679085 w 2679085"/>
              <a:gd name="connsiteY2" fmla="*/ 405000 h 810000"/>
              <a:gd name="connsiteX3" fmla="*/ 2274085 w 2679085"/>
              <a:gd name="connsiteY3" fmla="*/ 810000 h 810000"/>
              <a:gd name="connsiteX4" fmla="*/ 301181 w 2679085"/>
              <a:gd name="connsiteY4" fmla="*/ 810000 h 810000"/>
              <a:gd name="connsiteX5" fmla="*/ 293578 w 2679085"/>
              <a:gd name="connsiteY5" fmla="*/ 760185 h 810000"/>
              <a:gd name="connsiteX6" fmla="*/ 40625 w 2679085"/>
              <a:gd name="connsiteY6" fmla="*/ 66871 h 810000"/>
              <a:gd name="connsiteX7" fmla="*/ 0 w 2679085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9085" h="810000">
                <a:moveTo>
                  <a:pt x="0" y="0"/>
                </a:moveTo>
                <a:lnTo>
                  <a:pt x="2274085" y="0"/>
                </a:lnTo>
                <a:cubicBezTo>
                  <a:pt x="2497760" y="0"/>
                  <a:pt x="2679085" y="181325"/>
                  <a:pt x="2679085" y="405000"/>
                </a:cubicBezTo>
                <a:cubicBezTo>
                  <a:pt x="2679085" y="628675"/>
                  <a:pt x="2497760" y="810000"/>
                  <a:pt x="2274085" y="810000"/>
                </a:cubicBezTo>
                <a:lnTo>
                  <a:pt x="301181" y="810000"/>
                </a:lnTo>
                <a:lnTo>
                  <a:pt x="293578" y="760185"/>
                </a:lnTo>
                <a:cubicBezTo>
                  <a:pt x="243225" y="514116"/>
                  <a:pt x="157007" y="281111"/>
                  <a:pt x="40625" y="66871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8" name="Полилиния: фигура 27">
            <a:extLst>
              <a:ext uri="{FF2B5EF4-FFF2-40B4-BE49-F238E27FC236}">
                <a16:creationId xmlns="" xmlns:a16="http://schemas.microsoft.com/office/drawing/2014/main" id="{1C281C5E-9287-4D3A-8E86-DBC37599ABBB}"/>
              </a:ext>
            </a:extLst>
          </p:cNvPr>
          <p:cNvSpPr/>
          <p:nvPr/>
        </p:nvSpPr>
        <p:spPr>
          <a:xfrm>
            <a:off x="808501" y="3047649"/>
            <a:ext cx="2806607" cy="810000"/>
          </a:xfrm>
          <a:custGeom>
            <a:avLst/>
            <a:gdLst>
              <a:gd name="connsiteX0" fmla="*/ 405000 w 2806607"/>
              <a:gd name="connsiteY0" fmla="*/ 0 h 810000"/>
              <a:gd name="connsiteX1" fmla="*/ 2799388 w 2806607"/>
              <a:gd name="connsiteY1" fmla="*/ 0 h 810000"/>
              <a:gd name="connsiteX2" fmla="*/ 2780510 w 2806607"/>
              <a:gd name="connsiteY2" fmla="*/ 123696 h 810000"/>
              <a:gd name="connsiteX3" fmla="*/ 2767500 w 2806607"/>
              <a:gd name="connsiteY3" fmla="*/ 381351 h 810000"/>
              <a:gd name="connsiteX4" fmla="*/ 2780510 w 2806607"/>
              <a:gd name="connsiteY4" fmla="*/ 639006 h 810000"/>
              <a:gd name="connsiteX5" fmla="*/ 2806607 w 2806607"/>
              <a:gd name="connsiteY5" fmla="*/ 810000 h 810000"/>
              <a:gd name="connsiteX6" fmla="*/ 405000 w 2806607"/>
              <a:gd name="connsiteY6" fmla="*/ 810000 h 810000"/>
              <a:gd name="connsiteX7" fmla="*/ 0 w 2806607"/>
              <a:gd name="connsiteY7" fmla="*/ 405000 h 810000"/>
              <a:gd name="connsiteX8" fmla="*/ 405000 w 2806607"/>
              <a:gd name="connsiteY8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06607" h="810000">
                <a:moveTo>
                  <a:pt x="405000" y="0"/>
                </a:moveTo>
                <a:lnTo>
                  <a:pt x="2799388" y="0"/>
                </a:lnTo>
                <a:lnTo>
                  <a:pt x="2780510" y="123696"/>
                </a:lnTo>
                <a:cubicBezTo>
                  <a:pt x="2771907" y="208410"/>
                  <a:pt x="2767500" y="294366"/>
                  <a:pt x="2767500" y="381351"/>
                </a:cubicBezTo>
                <a:cubicBezTo>
                  <a:pt x="2767500" y="468336"/>
                  <a:pt x="2771907" y="554291"/>
                  <a:pt x="2780510" y="639006"/>
                </a:cubicBezTo>
                <a:lnTo>
                  <a:pt x="2806607" y="810000"/>
                </a:lnTo>
                <a:lnTo>
                  <a:pt x="405000" y="810000"/>
                </a:lnTo>
                <a:cubicBezTo>
                  <a:pt x="181325" y="810000"/>
                  <a:pt x="0" y="628675"/>
                  <a:pt x="0" y="405000"/>
                </a:cubicBezTo>
                <a:cubicBezTo>
                  <a:pt x="0" y="181325"/>
                  <a:pt x="181325" y="0"/>
                  <a:pt x="405000" y="0"/>
                </a:cubicBez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7" name="Полилиния: фигура 26">
            <a:extLst>
              <a:ext uri="{FF2B5EF4-FFF2-40B4-BE49-F238E27FC236}">
                <a16:creationId xmlns="" xmlns:a16="http://schemas.microsoft.com/office/drawing/2014/main" id="{099AEBEA-68AB-49AE-A25E-F2A14718DC7A}"/>
              </a:ext>
            </a:extLst>
          </p:cNvPr>
          <p:cNvSpPr/>
          <p:nvPr/>
        </p:nvSpPr>
        <p:spPr>
          <a:xfrm>
            <a:off x="8576894" y="3047649"/>
            <a:ext cx="2806607" cy="810000"/>
          </a:xfrm>
          <a:custGeom>
            <a:avLst/>
            <a:gdLst>
              <a:gd name="connsiteX0" fmla="*/ 7219 w 2806607"/>
              <a:gd name="connsiteY0" fmla="*/ 0 h 810000"/>
              <a:gd name="connsiteX1" fmla="*/ 2401607 w 2806607"/>
              <a:gd name="connsiteY1" fmla="*/ 0 h 810000"/>
              <a:gd name="connsiteX2" fmla="*/ 2806607 w 2806607"/>
              <a:gd name="connsiteY2" fmla="*/ 405000 h 810000"/>
              <a:gd name="connsiteX3" fmla="*/ 2401607 w 2806607"/>
              <a:gd name="connsiteY3" fmla="*/ 810000 h 810000"/>
              <a:gd name="connsiteX4" fmla="*/ 0 w 2806607"/>
              <a:gd name="connsiteY4" fmla="*/ 810000 h 810000"/>
              <a:gd name="connsiteX5" fmla="*/ 26097 w 2806607"/>
              <a:gd name="connsiteY5" fmla="*/ 639006 h 810000"/>
              <a:gd name="connsiteX6" fmla="*/ 39107 w 2806607"/>
              <a:gd name="connsiteY6" fmla="*/ 381351 h 810000"/>
              <a:gd name="connsiteX7" fmla="*/ 26097 w 2806607"/>
              <a:gd name="connsiteY7" fmla="*/ 123696 h 810000"/>
              <a:gd name="connsiteX8" fmla="*/ 7219 w 2806607"/>
              <a:gd name="connsiteY8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06607" h="810000">
                <a:moveTo>
                  <a:pt x="7219" y="0"/>
                </a:moveTo>
                <a:lnTo>
                  <a:pt x="2401607" y="0"/>
                </a:lnTo>
                <a:cubicBezTo>
                  <a:pt x="2625282" y="0"/>
                  <a:pt x="2806607" y="181325"/>
                  <a:pt x="2806607" y="405000"/>
                </a:cubicBezTo>
                <a:cubicBezTo>
                  <a:pt x="2806607" y="628675"/>
                  <a:pt x="2625282" y="810000"/>
                  <a:pt x="2401607" y="810000"/>
                </a:cubicBezTo>
                <a:lnTo>
                  <a:pt x="0" y="810000"/>
                </a:lnTo>
                <a:lnTo>
                  <a:pt x="26097" y="639006"/>
                </a:lnTo>
                <a:cubicBezTo>
                  <a:pt x="34700" y="554291"/>
                  <a:pt x="39107" y="468336"/>
                  <a:pt x="39107" y="381351"/>
                </a:cubicBezTo>
                <a:cubicBezTo>
                  <a:pt x="39107" y="294366"/>
                  <a:pt x="34700" y="208410"/>
                  <a:pt x="26097" y="123696"/>
                </a:cubicBezTo>
                <a:lnTo>
                  <a:pt x="7219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6" name="Полилиния: фигура 25">
            <a:extLst>
              <a:ext uri="{FF2B5EF4-FFF2-40B4-BE49-F238E27FC236}">
                <a16:creationId xmlns="" xmlns:a16="http://schemas.microsoft.com/office/drawing/2014/main" id="{454BFD6A-D133-4873-8B3C-32405A13104C}"/>
              </a:ext>
            </a:extLst>
          </p:cNvPr>
          <p:cNvSpPr/>
          <p:nvPr/>
        </p:nvSpPr>
        <p:spPr>
          <a:xfrm>
            <a:off x="8242492" y="3934351"/>
            <a:ext cx="2707819" cy="810000"/>
          </a:xfrm>
          <a:custGeom>
            <a:avLst/>
            <a:gdLst>
              <a:gd name="connsiteX0" fmla="*/ 322696 w 2707819"/>
              <a:gd name="connsiteY0" fmla="*/ 0 h 810000"/>
              <a:gd name="connsiteX1" fmla="*/ 2302819 w 2707819"/>
              <a:gd name="connsiteY1" fmla="*/ 0 h 810000"/>
              <a:gd name="connsiteX2" fmla="*/ 2707819 w 2707819"/>
              <a:gd name="connsiteY2" fmla="*/ 405000 h 810000"/>
              <a:gd name="connsiteX3" fmla="*/ 2302819 w 2707819"/>
              <a:gd name="connsiteY3" fmla="*/ 810000 h 810000"/>
              <a:gd name="connsiteX4" fmla="*/ 0 w 2707819"/>
              <a:gd name="connsiteY4" fmla="*/ 810000 h 810000"/>
              <a:gd name="connsiteX5" fmla="*/ 69359 w 2707819"/>
              <a:gd name="connsiteY5" fmla="*/ 695831 h 810000"/>
              <a:gd name="connsiteX6" fmla="*/ 322312 w 2707819"/>
              <a:gd name="connsiteY6" fmla="*/ 2517 h 810000"/>
              <a:gd name="connsiteX7" fmla="*/ 322696 w 2707819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7819" h="810000">
                <a:moveTo>
                  <a:pt x="322696" y="0"/>
                </a:moveTo>
                <a:lnTo>
                  <a:pt x="2302819" y="0"/>
                </a:lnTo>
                <a:cubicBezTo>
                  <a:pt x="2526494" y="0"/>
                  <a:pt x="2707819" y="181325"/>
                  <a:pt x="2707819" y="405000"/>
                </a:cubicBezTo>
                <a:cubicBezTo>
                  <a:pt x="2707819" y="628675"/>
                  <a:pt x="2526494" y="810000"/>
                  <a:pt x="2302819" y="810000"/>
                </a:cubicBezTo>
                <a:lnTo>
                  <a:pt x="0" y="810000"/>
                </a:lnTo>
                <a:lnTo>
                  <a:pt x="69359" y="695831"/>
                </a:lnTo>
                <a:cubicBezTo>
                  <a:pt x="185741" y="481590"/>
                  <a:pt x="271959" y="248586"/>
                  <a:pt x="322312" y="2517"/>
                </a:cubicBezTo>
                <a:lnTo>
                  <a:pt x="322696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Полилиния: фигура 24">
            <a:extLst>
              <a:ext uri="{FF2B5EF4-FFF2-40B4-BE49-F238E27FC236}">
                <a16:creationId xmlns="" xmlns:a16="http://schemas.microsoft.com/office/drawing/2014/main" id="{845C86C9-5C98-49B9-9E51-A5917CE9A78D}"/>
              </a:ext>
            </a:extLst>
          </p:cNvPr>
          <p:cNvSpPr/>
          <p:nvPr/>
        </p:nvSpPr>
        <p:spPr>
          <a:xfrm>
            <a:off x="1269751" y="3935937"/>
            <a:ext cx="2680723" cy="810000"/>
          </a:xfrm>
          <a:custGeom>
            <a:avLst/>
            <a:gdLst>
              <a:gd name="connsiteX0" fmla="*/ 405000 w 2680723"/>
              <a:gd name="connsiteY0" fmla="*/ 0 h 810000"/>
              <a:gd name="connsiteX1" fmla="*/ 2357305 w 2680723"/>
              <a:gd name="connsiteY1" fmla="*/ 0 h 810000"/>
              <a:gd name="connsiteX2" fmla="*/ 2357447 w 2680723"/>
              <a:gd name="connsiteY2" fmla="*/ 931 h 810000"/>
              <a:gd name="connsiteX3" fmla="*/ 2610400 w 2680723"/>
              <a:gd name="connsiteY3" fmla="*/ 694245 h 810000"/>
              <a:gd name="connsiteX4" fmla="*/ 2680723 w 2680723"/>
              <a:gd name="connsiteY4" fmla="*/ 810000 h 810000"/>
              <a:gd name="connsiteX5" fmla="*/ 405000 w 2680723"/>
              <a:gd name="connsiteY5" fmla="*/ 810000 h 810000"/>
              <a:gd name="connsiteX6" fmla="*/ 0 w 2680723"/>
              <a:gd name="connsiteY6" fmla="*/ 405000 h 810000"/>
              <a:gd name="connsiteX7" fmla="*/ 405000 w 2680723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0723" h="810000">
                <a:moveTo>
                  <a:pt x="405000" y="0"/>
                </a:moveTo>
                <a:lnTo>
                  <a:pt x="2357305" y="0"/>
                </a:lnTo>
                <a:lnTo>
                  <a:pt x="2357447" y="931"/>
                </a:lnTo>
                <a:cubicBezTo>
                  <a:pt x="2407800" y="247000"/>
                  <a:pt x="2494018" y="480004"/>
                  <a:pt x="2610400" y="694245"/>
                </a:cubicBezTo>
                <a:lnTo>
                  <a:pt x="2680723" y="810000"/>
                </a:lnTo>
                <a:lnTo>
                  <a:pt x="405000" y="810000"/>
                </a:lnTo>
                <a:cubicBezTo>
                  <a:pt x="181325" y="810000"/>
                  <a:pt x="0" y="628675"/>
                  <a:pt x="0" y="405000"/>
                </a:cubicBezTo>
                <a:cubicBezTo>
                  <a:pt x="0" y="181325"/>
                  <a:pt x="181325" y="0"/>
                  <a:pt x="405000" y="0"/>
                </a:cubicBez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4" name="Полилиния: фигура 23">
            <a:extLst>
              <a:ext uri="{FF2B5EF4-FFF2-40B4-BE49-F238E27FC236}">
                <a16:creationId xmlns="" xmlns:a16="http://schemas.microsoft.com/office/drawing/2014/main" id="{D2EA28F0-EBA7-4CD7-9B59-21FDC3373497}"/>
              </a:ext>
            </a:extLst>
          </p:cNvPr>
          <p:cNvSpPr/>
          <p:nvPr/>
        </p:nvSpPr>
        <p:spPr>
          <a:xfrm>
            <a:off x="1731000" y="4824225"/>
            <a:ext cx="3146328" cy="810000"/>
          </a:xfrm>
          <a:custGeom>
            <a:avLst/>
            <a:gdLst>
              <a:gd name="connsiteX0" fmla="*/ 405000 w 3146328"/>
              <a:gd name="connsiteY0" fmla="*/ 0 h 810000"/>
              <a:gd name="connsiteX1" fmla="*/ 2267034 w 3146328"/>
              <a:gd name="connsiteY1" fmla="*/ 0 h 810000"/>
              <a:gd name="connsiteX2" fmla="*/ 2275376 w 3146328"/>
              <a:gd name="connsiteY2" fmla="*/ 13731 h 810000"/>
              <a:gd name="connsiteX3" fmla="*/ 2956044 w 3146328"/>
              <a:gd name="connsiteY3" fmla="*/ 694399 h 810000"/>
              <a:gd name="connsiteX4" fmla="*/ 3146328 w 3146328"/>
              <a:gd name="connsiteY4" fmla="*/ 810000 h 810000"/>
              <a:gd name="connsiteX5" fmla="*/ 405000 w 3146328"/>
              <a:gd name="connsiteY5" fmla="*/ 810000 h 810000"/>
              <a:gd name="connsiteX6" fmla="*/ 0 w 3146328"/>
              <a:gd name="connsiteY6" fmla="*/ 405000 h 810000"/>
              <a:gd name="connsiteX7" fmla="*/ 405000 w 3146328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6328" h="810000">
                <a:moveTo>
                  <a:pt x="405000" y="0"/>
                </a:moveTo>
                <a:lnTo>
                  <a:pt x="2267034" y="0"/>
                </a:lnTo>
                <a:lnTo>
                  <a:pt x="2275376" y="13731"/>
                </a:lnTo>
                <a:cubicBezTo>
                  <a:pt x="2456521" y="281861"/>
                  <a:pt x="2687914" y="513254"/>
                  <a:pt x="2956044" y="694399"/>
                </a:cubicBezTo>
                <a:lnTo>
                  <a:pt x="3146328" y="810000"/>
                </a:lnTo>
                <a:lnTo>
                  <a:pt x="405000" y="810000"/>
                </a:lnTo>
                <a:cubicBezTo>
                  <a:pt x="181325" y="810000"/>
                  <a:pt x="0" y="628675"/>
                  <a:pt x="0" y="405000"/>
                </a:cubicBezTo>
                <a:cubicBezTo>
                  <a:pt x="0" y="181325"/>
                  <a:pt x="181325" y="0"/>
                  <a:pt x="405000" y="0"/>
                </a:cubicBez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3" name="Полилиния: фигура 22">
            <a:extLst>
              <a:ext uri="{FF2B5EF4-FFF2-40B4-BE49-F238E27FC236}">
                <a16:creationId xmlns="" xmlns:a16="http://schemas.microsoft.com/office/drawing/2014/main" id="{21B61015-76FE-4AFD-B413-E6348842598C}"/>
              </a:ext>
            </a:extLst>
          </p:cNvPr>
          <p:cNvSpPr/>
          <p:nvPr/>
        </p:nvSpPr>
        <p:spPr>
          <a:xfrm>
            <a:off x="7305552" y="4829766"/>
            <a:ext cx="3155449" cy="810000"/>
          </a:xfrm>
          <a:custGeom>
            <a:avLst/>
            <a:gdLst>
              <a:gd name="connsiteX0" fmla="*/ 885049 w 3155449"/>
              <a:gd name="connsiteY0" fmla="*/ 0 h 810000"/>
              <a:gd name="connsiteX1" fmla="*/ 2750449 w 3155449"/>
              <a:gd name="connsiteY1" fmla="*/ 0 h 810000"/>
              <a:gd name="connsiteX2" fmla="*/ 3155449 w 3155449"/>
              <a:gd name="connsiteY2" fmla="*/ 405000 h 810000"/>
              <a:gd name="connsiteX3" fmla="*/ 2750449 w 3155449"/>
              <a:gd name="connsiteY3" fmla="*/ 810000 h 810000"/>
              <a:gd name="connsiteX4" fmla="*/ 0 w 3155449"/>
              <a:gd name="connsiteY4" fmla="*/ 810000 h 810000"/>
              <a:gd name="connsiteX5" fmla="*/ 199405 w 3155449"/>
              <a:gd name="connsiteY5" fmla="*/ 688858 h 810000"/>
              <a:gd name="connsiteX6" fmla="*/ 880073 w 3155449"/>
              <a:gd name="connsiteY6" fmla="*/ 8190 h 810000"/>
              <a:gd name="connsiteX7" fmla="*/ 885049 w 3155449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5449" h="810000">
                <a:moveTo>
                  <a:pt x="885049" y="0"/>
                </a:moveTo>
                <a:lnTo>
                  <a:pt x="2750449" y="0"/>
                </a:lnTo>
                <a:cubicBezTo>
                  <a:pt x="2974124" y="0"/>
                  <a:pt x="3155449" y="181325"/>
                  <a:pt x="3155449" y="405000"/>
                </a:cubicBezTo>
                <a:cubicBezTo>
                  <a:pt x="3155449" y="628675"/>
                  <a:pt x="2974124" y="810000"/>
                  <a:pt x="2750449" y="810000"/>
                </a:cubicBezTo>
                <a:lnTo>
                  <a:pt x="0" y="810000"/>
                </a:lnTo>
                <a:lnTo>
                  <a:pt x="199405" y="688858"/>
                </a:lnTo>
                <a:cubicBezTo>
                  <a:pt x="467535" y="507713"/>
                  <a:pt x="698928" y="276320"/>
                  <a:pt x="880073" y="8190"/>
                </a:cubicBezTo>
                <a:lnTo>
                  <a:pt x="885049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AC8B0357-93B2-49CE-A193-648F04156F87}"/>
              </a:ext>
            </a:extLst>
          </p:cNvPr>
          <p:cNvSpPr txBox="1"/>
          <p:nvPr/>
        </p:nvSpPr>
        <p:spPr>
          <a:xfrm>
            <a:off x="4564607" y="1324509"/>
            <a:ext cx="62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1</a:t>
            </a:r>
            <a:endParaRPr lang="ru-RU" sz="4000" b="1" dirty="0"/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073A37DD-10FF-46BF-A31F-D22EF97A8BBF}"/>
              </a:ext>
            </a:extLst>
          </p:cNvPr>
          <p:cNvSpPr txBox="1"/>
          <p:nvPr/>
        </p:nvSpPr>
        <p:spPr>
          <a:xfrm>
            <a:off x="4059750" y="2211211"/>
            <a:ext cx="62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2</a:t>
            </a:r>
            <a:endParaRPr lang="ru-RU" sz="4000" b="1" dirty="0"/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A5AF80EE-961F-4837-999B-F5E6AC908462}"/>
              </a:ext>
            </a:extLst>
          </p:cNvPr>
          <p:cNvSpPr txBox="1"/>
          <p:nvPr/>
        </p:nvSpPr>
        <p:spPr>
          <a:xfrm>
            <a:off x="3685313" y="3099499"/>
            <a:ext cx="62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3</a:t>
            </a:r>
            <a:endParaRPr lang="ru-RU" sz="4000" b="1" dirty="0"/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2B2AA3E9-E9A6-4BA8-A84A-B9CE1892A0DA}"/>
              </a:ext>
            </a:extLst>
          </p:cNvPr>
          <p:cNvSpPr txBox="1"/>
          <p:nvPr/>
        </p:nvSpPr>
        <p:spPr>
          <a:xfrm>
            <a:off x="4647074" y="4900027"/>
            <a:ext cx="62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5</a:t>
            </a:r>
            <a:endParaRPr lang="ru-RU" sz="4000" b="1" dirty="0"/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826C86BF-08CE-4C70-ABC4-771C5D8F09A4}"/>
              </a:ext>
            </a:extLst>
          </p:cNvPr>
          <p:cNvSpPr txBox="1"/>
          <p:nvPr/>
        </p:nvSpPr>
        <p:spPr>
          <a:xfrm>
            <a:off x="4059750" y="3985408"/>
            <a:ext cx="62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4</a:t>
            </a:r>
            <a:endParaRPr lang="ru-RU" sz="4000" b="1" dirty="0"/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626374D1-48F3-413A-BE94-73EA9A6666C5}"/>
              </a:ext>
            </a:extLst>
          </p:cNvPr>
          <p:cNvSpPr txBox="1"/>
          <p:nvPr/>
        </p:nvSpPr>
        <p:spPr>
          <a:xfrm>
            <a:off x="6992831" y="4876662"/>
            <a:ext cx="62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6</a:t>
            </a:r>
            <a:endParaRPr lang="ru-RU" sz="4000" b="1" dirty="0"/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A8AB5825-47C6-4715-9114-3BAF66413FB9}"/>
              </a:ext>
            </a:extLst>
          </p:cNvPr>
          <p:cNvSpPr txBox="1"/>
          <p:nvPr/>
        </p:nvSpPr>
        <p:spPr>
          <a:xfrm>
            <a:off x="7497573" y="4019333"/>
            <a:ext cx="62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7</a:t>
            </a:r>
            <a:endParaRPr lang="ru-RU" sz="4000" b="1" dirty="0"/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25C8380F-8A10-48AE-BDFE-2D9D0C0C80C7}"/>
              </a:ext>
            </a:extLst>
          </p:cNvPr>
          <p:cNvSpPr txBox="1"/>
          <p:nvPr/>
        </p:nvSpPr>
        <p:spPr>
          <a:xfrm>
            <a:off x="7484101" y="2207251"/>
            <a:ext cx="62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9</a:t>
            </a:r>
            <a:endParaRPr lang="ru-RU" sz="4000" b="1" dirty="0"/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C2830A00-047E-490C-B3CF-3CEE929A2E79}"/>
              </a:ext>
            </a:extLst>
          </p:cNvPr>
          <p:cNvSpPr txBox="1"/>
          <p:nvPr/>
        </p:nvSpPr>
        <p:spPr>
          <a:xfrm>
            <a:off x="6915721" y="1324509"/>
            <a:ext cx="779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10</a:t>
            </a:r>
            <a:endParaRPr lang="ru-RU" sz="4000" b="1" dirty="0"/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260333C2-B7DB-4B64-BF28-B8B11B8BEBDC}"/>
              </a:ext>
            </a:extLst>
          </p:cNvPr>
          <p:cNvSpPr txBox="1"/>
          <p:nvPr/>
        </p:nvSpPr>
        <p:spPr>
          <a:xfrm>
            <a:off x="7842029" y="3078714"/>
            <a:ext cx="62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8</a:t>
            </a:r>
            <a:endParaRPr lang="ru-RU" sz="4000" b="1" dirty="0"/>
          </a:p>
        </p:txBody>
      </p:sp>
      <p:pic>
        <p:nvPicPr>
          <p:cNvPr id="61" name="Рисунок 60">
            <a:extLst>
              <a:ext uri="{FF2B5EF4-FFF2-40B4-BE49-F238E27FC236}">
                <a16:creationId xmlns="" xmlns:a16="http://schemas.microsoft.com/office/drawing/2014/main" id="{D7C5AAA0-03B9-4B8A-9B2C-F0D46C8DA1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68718" y="1324509"/>
            <a:ext cx="360000" cy="360000"/>
          </a:xfrm>
          <a:prstGeom prst="rect">
            <a:avLst/>
          </a:prstGeom>
        </p:spPr>
      </p:pic>
      <p:pic>
        <p:nvPicPr>
          <p:cNvPr id="63" name="Рисунок 62">
            <a:extLst>
              <a:ext uri="{FF2B5EF4-FFF2-40B4-BE49-F238E27FC236}">
                <a16:creationId xmlns="" xmlns:a16="http://schemas.microsoft.com/office/drawing/2014/main" id="{0F248534-3B09-4FA3-A2F3-F62ACD60F5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21633" y="2207251"/>
            <a:ext cx="360000" cy="360000"/>
          </a:xfrm>
          <a:prstGeom prst="rect">
            <a:avLst/>
          </a:prstGeom>
        </p:spPr>
      </p:pic>
      <p:pic>
        <p:nvPicPr>
          <p:cNvPr id="64" name="Рисунок 63">
            <a:extLst>
              <a:ext uri="{FF2B5EF4-FFF2-40B4-BE49-F238E27FC236}">
                <a16:creationId xmlns="" xmlns:a16="http://schemas.microsoft.com/office/drawing/2014/main" id="{839A362B-C313-48CF-ADD3-E9C5DE0936A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050919" y="3105055"/>
            <a:ext cx="360000" cy="360000"/>
          </a:xfrm>
          <a:prstGeom prst="rect">
            <a:avLst/>
          </a:prstGeom>
        </p:spPr>
      </p:pic>
      <p:pic>
        <p:nvPicPr>
          <p:cNvPr id="65" name="Рисунок 64">
            <a:extLst>
              <a:ext uri="{FF2B5EF4-FFF2-40B4-BE49-F238E27FC236}">
                <a16:creationId xmlns="" xmlns:a16="http://schemas.microsoft.com/office/drawing/2014/main" id="{67F88FC0-8861-41E1-B28A-18C30B1A6A1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421633" y="4037476"/>
            <a:ext cx="360000" cy="360000"/>
          </a:xfrm>
          <a:prstGeom prst="rect">
            <a:avLst/>
          </a:prstGeom>
        </p:spPr>
      </p:pic>
      <p:pic>
        <p:nvPicPr>
          <p:cNvPr id="66" name="Рисунок 65">
            <a:extLst>
              <a:ext uri="{FF2B5EF4-FFF2-40B4-BE49-F238E27FC236}">
                <a16:creationId xmlns="" xmlns:a16="http://schemas.microsoft.com/office/drawing/2014/main" id="{0F14D812-4CC4-4649-A44F-94B7468F62F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868718" y="4900027"/>
            <a:ext cx="360000" cy="360000"/>
          </a:xfrm>
          <a:prstGeom prst="rect">
            <a:avLst/>
          </a:prstGeom>
        </p:spPr>
      </p:pic>
      <p:pic>
        <p:nvPicPr>
          <p:cNvPr id="67" name="Рисунок 66">
            <a:extLst>
              <a:ext uri="{FF2B5EF4-FFF2-40B4-BE49-F238E27FC236}">
                <a16:creationId xmlns="" xmlns:a16="http://schemas.microsoft.com/office/drawing/2014/main" id="{9096EEAB-5FCF-45E5-A52E-67FC155118A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9980197" y="4893970"/>
            <a:ext cx="360000" cy="360000"/>
          </a:xfrm>
          <a:prstGeom prst="rect">
            <a:avLst/>
          </a:prstGeom>
        </p:spPr>
      </p:pic>
      <p:pic>
        <p:nvPicPr>
          <p:cNvPr id="68" name="Рисунок 67">
            <a:extLst>
              <a:ext uri="{FF2B5EF4-FFF2-40B4-BE49-F238E27FC236}">
                <a16:creationId xmlns="" xmlns:a16="http://schemas.microsoft.com/office/drawing/2014/main" id="{27871D7E-63FA-4F9B-B97D-5B10CCDD0E44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rcRect/>
          <a:stretch/>
        </p:blipFill>
        <p:spPr>
          <a:xfrm>
            <a:off x="10464747" y="3961660"/>
            <a:ext cx="360000" cy="360000"/>
          </a:xfrm>
          <a:prstGeom prst="rect">
            <a:avLst/>
          </a:prstGeom>
        </p:spPr>
      </p:pic>
      <p:pic>
        <p:nvPicPr>
          <p:cNvPr id="69" name="Рисунок 68">
            <a:extLst>
              <a:ext uri="{FF2B5EF4-FFF2-40B4-BE49-F238E27FC236}">
                <a16:creationId xmlns="" xmlns:a16="http://schemas.microsoft.com/office/drawing/2014/main" id="{367BB881-B331-456F-9DF7-48390CB90DCF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rcRect/>
          <a:stretch/>
        </p:blipFill>
        <p:spPr>
          <a:xfrm>
            <a:off x="10836351" y="3099499"/>
            <a:ext cx="360000" cy="360000"/>
          </a:xfrm>
          <a:prstGeom prst="rect">
            <a:avLst/>
          </a:prstGeom>
        </p:spPr>
      </p:pic>
      <p:pic>
        <p:nvPicPr>
          <p:cNvPr id="72" name="Рисунок 71">
            <a:extLst>
              <a:ext uri="{FF2B5EF4-FFF2-40B4-BE49-F238E27FC236}">
                <a16:creationId xmlns="" xmlns:a16="http://schemas.microsoft.com/office/drawing/2014/main" id="{A839CC40-66A7-4F76-ADC6-DA4E9DD9C028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9"/>
              </a:ext>
            </a:extLst>
          </a:blip>
          <a:srcRect/>
          <a:stretch/>
        </p:blipFill>
        <p:spPr>
          <a:xfrm>
            <a:off x="9980197" y="1316634"/>
            <a:ext cx="360000" cy="360000"/>
          </a:xfrm>
          <a:prstGeom prst="rect">
            <a:avLst/>
          </a:prstGeom>
        </p:spPr>
      </p:pic>
      <p:pic>
        <p:nvPicPr>
          <p:cNvPr id="73" name="Рисунок 72">
            <a:extLst>
              <a:ext uri="{FF2B5EF4-FFF2-40B4-BE49-F238E27FC236}">
                <a16:creationId xmlns="" xmlns:a16="http://schemas.microsoft.com/office/drawing/2014/main" id="{03AE627C-FA88-4885-929A-63CBB5AA8E1D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1"/>
              </a:ext>
            </a:extLst>
          </a:blip>
          <a:srcRect/>
          <a:stretch/>
        </p:blipFill>
        <p:spPr>
          <a:xfrm>
            <a:off x="10455669" y="2207251"/>
            <a:ext cx="360000" cy="360000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F3B74CA6-19D8-47D5-9CFC-30427F4FC6D9}"/>
              </a:ext>
            </a:extLst>
          </p:cNvPr>
          <p:cNvSpPr txBox="1"/>
          <p:nvPr/>
        </p:nvSpPr>
        <p:spPr>
          <a:xfrm>
            <a:off x="2142056" y="1259419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Lorem ipsum</a:t>
            </a:r>
            <a:endParaRPr lang="ru-RU" sz="1600" b="1" dirty="0"/>
          </a:p>
        </p:txBody>
      </p: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42E17E58-CFD5-4597-9E50-E38594095551}"/>
              </a:ext>
            </a:extLst>
          </p:cNvPr>
          <p:cNvSpPr txBox="1"/>
          <p:nvPr/>
        </p:nvSpPr>
        <p:spPr>
          <a:xfrm>
            <a:off x="2251237" y="1516260"/>
            <a:ext cx="184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195BD765-1EFF-4801-BEE6-95672AED9CFB}"/>
              </a:ext>
            </a:extLst>
          </p:cNvPr>
          <p:cNvSpPr txBox="1"/>
          <p:nvPr/>
        </p:nvSpPr>
        <p:spPr>
          <a:xfrm>
            <a:off x="1687331" y="2184991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Lorem ipsum</a:t>
            </a:r>
            <a:endParaRPr lang="ru-RU" sz="1600" b="1" dirty="0"/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B6EF2479-0AB9-49AD-B492-E8E2B497E989}"/>
              </a:ext>
            </a:extLst>
          </p:cNvPr>
          <p:cNvSpPr txBox="1"/>
          <p:nvPr/>
        </p:nvSpPr>
        <p:spPr>
          <a:xfrm>
            <a:off x="1774589" y="2450186"/>
            <a:ext cx="184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9C19BEDA-EBA2-4A1F-A967-4F04E38AD67A}"/>
              </a:ext>
            </a:extLst>
          </p:cNvPr>
          <p:cNvSpPr txBox="1"/>
          <p:nvPr/>
        </p:nvSpPr>
        <p:spPr>
          <a:xfrm>
            <a:off x="1808098" y="3959719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Lorem ipsum</a:t>
            </a:r>
            <a:endParaRPr lang="ru-RU" sz="1600" b="1" dirty="0"/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11ECD810-D742-4934-AB4D-ABC27325C45E}"/>
              </a:ext>
            </a:extLst>
          </p:cNvPr>
          <p:cNvSpPr txBox="1"/>
          <p:nvPr/>
        </p:nvSpPr>
        <p:spPr>
          <a:xfrm>
            <a:off x="1901110" y="4184939"/>
            <a:ext cx="184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F7E716E2-6859-4DEC-83A1-FB98919691D2}"/>
              </a:ext>
            </a:extLst>
          </p:cNvPr>
          <p:cNvSpPr txBox="1"/>
          <p:nvPr/>
        </p:nvSpPr>
        <p:spPr>
          <a:xfrm>
            <a:off x="2172072" y="4830846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Lorem ipsum</a:t>
            </a:r>
            <a:endParaRPr lang="ru-RU" sz="1600" b="1" dirty="0"/>
          </a:p>
        </p:txBody>
      </p: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9C74116B-BF92-45D7-92DC-BD1DA78B4918}"/>
              </a:ext>
            </a:extLst>
          </p:cNvPr>
          <p:cNvSpPr txBox="1"/>
          <p:nvPr/>
        </p:nvSpPr>
        <p:spPr>
          <a:xfrm>
            <a:off x="2281253" y="5087687"/>
            <a:ext cx="184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7A8E7F9C-EB48-47A1-AE67-99B06B0879F3}"/>
              </a:ext>
            </a:extLst>
          </p:cNvPr>
          <p:cNvSpPr txBox="1"/>
          <p:nvPr/>
        </p:nvSpPr>
        <p:spPr>
          <a:xfrm>
            <a:off x="1341729" y="3047927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Lorem ipsum</a:t>
            </a:r>
            <a:endParaRPr lang="ru-RU" sz="1600" b="1" dirty="0"/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0A6EB8A6-6B2E-4F13-A47E-DB16C6C57238}"/>
              </a:ext>
            </a:extLst>
          </p:cNvPr>
          <p:cNvSpPr txBox="1"/>
          <p:nvPr/>
        </p:nvSpPr>
        <p:spPr>
          <a:xfrm>
            <a:off x="1450910" y="3304768"/>
            <a:ext cx="184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B0796CD0-B05D-4299-A2C9-31B4ACDE3179}"/>
              </a:ext>
            </a:extLst>
          </p:cNvPr>
          <p:cNvSpPr txBox="1"/>
          <p:nvPr/>
        </p:nvSpPr>
        <p:spPr>
          <a:xfrm>
            <a:off x="8864300" y="3026584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Lorem ipsum</a:t>
            </a:r>
            <a:endParaRPr lang="ru-RU" sz="1600" b="1" dirty="0"/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034EF4FA-DECA-49DF-977C-0810FAF9D3EF}"/>
              </a:ext>
            </a:extLst>
          </p:cNvPr>
          <p:cNvSpPr txBox="1"/>
          <p:nvPr/>
        </p:nvSpPr>
        <p:spPr>
          <a:xfrm>
            <a:off x="8973481" y="3283425"/>
            <a:ext cx="184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03684A0D-95A5-4CA2-BABF-20F096916D8F}"/>
              </a:ext>
            </a:extLst>
          </p:cNvPr>
          <p:cNvSpPr txBox="1"/>
          <p:nvPr/>
        </p:nvSpPr>
        <p:spPr>
          <a:xfrm>
            <a:off x="8081419" y="4827418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Lorem ipsum</a:t>
            </a:r>
            <a:endParaRPr lang="ru-RU" sz="1600" b="1" dirty="0"/>
          </a:p>
        </p:txBody>
      </p:sp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345DC36E-98FC-4501-842E-645E8209DB00}"/>
              </a:ext>
            </a:extLst>
          </p:cNvPr>
          <p:cNvSpPr txBox="1"/>
          <p:nvPr/>
        </p:nvSpPr>
        <p:spPr>
          <a:xfrm>
            <a:off x="8190600" y="5084259"/>
            <a:ext cx="184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sp>
        <p:nvSpPr>
          <p:cNvPr id="89" name="TextBox 88">
            <a:extLst>
              <a:ext uri="{FF2B5EF4-FFF2-40B4-BE49-F238E27FC236}">
                <a16:creationId xmlns="" xmlns:a16="http://schemas.microsoft.com/office/drawing/2014/main" id="{AE9B196C-4948-4F4A-B708-3F5BA1926E93}"/>
              </a:ext>
            </a:extLst>
          </p:cNvPr>
          <p:cNvSpPr txBox="1"/>
          <p:nvPr/>
        </p:nvSpPr>
        <p:spPr>
          <a:xfrm>
            <a:off x="8479394" y="3965194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Lorem ipsum</a:t>
            </a:r>
            <a:endParaRPr lang="ru-RU" sz="1600" b="1" dirty="0"/>
          </a:p>
        </p:txBody>
      </p:sp>
      <p:sp>
        <p:nvSpPr>
          <p:cNvPr id="90" name="TextBox 89">
            <a:extLst>
              <a:ext uri="{FF2B5EF4-FFF2-40B4-BE49-F238E27FC236}">
                <a16:creationId xmlns="" xmlns:a16="http://schemas.microsoft.com/office/drawing/2014/main" id="{52A93D86-2C83-4DEA-B7FE-C04577E53668}"/>
              </a:ext>
            </a:extLst>
          </p:cNvPr>
          <p:cNvSpPr txBox="1"/>
          <p:nvPr/>
        </p:nvSpPr>
        <p:spPr>
          <a:xfrm>
            <a:off x="8572406" y="4190414"/>
            <a:ext cx="184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sp>
        <p:nvSpPr>
          <p:cNvPr id="91" name="TextBox 90">
            <a:extLst>
              <a:ext uri="{FF2B5EF4-FFF2-40B4-BE49-F238E27FC236}">
                <a16:creationId xmlns="" xmlns:a16="http://schemas.microsoft.com/office/drawing/2014/main" id="{37976638-BA04-427D-B2E2-77604C3A66C3}"/>
              </a:ext>
            </a:extLst>
          </p:cNvPr>
          <p:cNvSpPr txBox="1"/>
          <p:nvPr/>
        </p:nvSpPr>
        <p:spPr>
          <a:xfrm>
            <a:off x="8563160" y="2185425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Lorem ipsum</a:t>
            </a:r>
            <a:endParaRPr lang="ru-RU" sz="1600" b="1" dirty="0"/>
          </a:p>
        </p:txBody>
      </p:sp>
      <p:sp>
        <p:nvSpPr>
          <p:cNvPr id="92" name="TextBox 91">
            <a:extLst>
              <a:ext uri="{FF2B5EF4-FFF2-40B4-BE49-F238E27FC236}">
                <a16:creationId xmlns="" xmlns:a16="http://schemas.microsoft.com/office/drawing/2014/main" id="{2FAF2178-14B1-4E60-BBA0-D403DB6E8AE6}"/>
              </a:ext>
            </a:extLst>
          </p:cNvPr>
          <p:cNvSpPr txBox="1"/>
          <p:nvPr/>
        </p:nvSpPr>
        <p:spPr>
          <a:xfrm>
            <a:off x="8656172" y="2410645"/>
            <a:ext cx="184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sp>
        <p:nvSpPr>
          <p:cNvPr id="93" name="TextBox 92">
            <a:extLst>
              <a:ext uri="{FF2B5EF4-FFF2-40B4-BE49-F238E27FC236}">
                <a16:creationId xmlns="" xmlns:a16="http://schemas.microsoft.com/office/drawing/2014/main" id="{DD34420F-28DD-43E5-961E-767E5DEC997B}"/>
              </a:ext>
            </a:extLst>
          </p:cNvPr>
          <p:cNvSpPr txBox="1"/>
          <p:nvPr/>
        </p:nvSpPr>
        <p:spPr>
          <a:xfrm>
            <a:off x="8013834" y="1247472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Lorem ipsum</a:t>
            </a:r>
            <a:endParaRPr lang="ru-RU" sz="1600" b="1" dirty="0"/>
          </a:p>
        </p:txBody>
      </p:sp>
      <p:sp>
        <p:nvSpPr>
          <p:cNvPr id="94" name="TextBox 93">
            <a:extLst>
              <a:ext uri="{FF2B5EF4-FFF2-40B4-BE49-F238E27FC236}">
                <a16:creationId xmlns="" xmlns:a16="http://schemas.microsoft.com/office/drawing/2014/main" id="{EC384741-26D1-45AD-AF64-AB2855B920B1}"/>
              </a:ext>
            </a:extLst>
          </p:cNvPr>
          <p:cNvSpPr txBox="1"/>
          <p:nvPr/>
        </p:nvSpPr>
        <p:spPr>
          <a:xfrm>
            <a:off x="8123015" y="1504313"/>
            <a:ext cx="184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pic>
        <p:nvPicPr>
          <p:cNvPr id="96" name="Рисунок 95">
            <a:extLst>
              <a:ext uri="{FF2B5EF4-FFF2-40B4-BE49-F238E27FC236}">
                <a16:creationId xmlns="" xmlns:a16="http://schemas.microsoft.com/office/drawing/2014/main" id="{D446D9CB-0B0A-49CF-9088-B5B8F9711812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127524" y="2460524"/>
            <a:ext cx="1936952" cy="1936952"/>
          </a:xfrm>
          <a:prstGeom prst="rect">
            <a:avLst/>
          </a:prstGeom>
        </p:spPr>
      </p:pic>
      <p:sp>
        <p:nvSpPr>
          <p:cNvPr id="70" name="Нижний колонтитул 4">
            <a:extLst>
              <a:ext uri="{FF2B5EF4-FFF2-40B4-BE49-F238E27FC236}">
                <a16:creationId xmlns="" xmlns:a16="http://schemas.microsoft.com/office/drawing/2014/main" id="{C6F45C41-14D3-4EE1-A6FF-CA05D0AF6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1000" y="6356350"/>
            <a:ext cx="9810000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24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23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олилиния: фигура 42">
            <a:extLst>
              <a:ext uri="{FF2B5EF4-FFF2-40B4-BE49-F238E27FC236}">
                <a16:creationId xmlns="" xmlns:a16="http://schemas.microsoft.com/office/drawing/2014/main" id="{7A8B589C-3AA3-4FA4-A629-F32ED6F77CAD}"/>
              </a:ext>
            </a:extLst>
          </p:cNvPr>
          <p:cNvSpPr/>
          <p:nvPr/>
        </p:nvSpPr>
        <p:spPr>
          <a:xfrm>
            <a:off x="3967856" y="1273452"/>
            <a:ext cx="1453145" cy="810000"/>
          </a:xfrm>
          <a:custGeom>
            <a:avLst/>
            <a:gdLst>
              <a:gd name="connsiteX0" fmla="*/ 827703 w 1453145"/>
              <a:gd name="connsiteY0" fmla="*/ 0 h 810000"/>
              <a:gd name="connsiteX1" fmla="*/ 1048145 w 1453145"/>
              <a:gd name="connsiteY1" fmla="*/ 0 h 810000"/>
              <a:gd name="connsiteX2" fmla="*/ 1453145 w 1453145"/>
              <a:gd name="connsiteY2" fmla="*/ 405000 h 810000"/>
              <a:gd name="connsiteX3" fmla="*/ 1048145 w 1453145"/>
              <a:gd name="connsiteY3" fmla="*/ 810000 h 810000"/>
              <a:gd name="connsiteX4" fmla="*/ 0 w 1453145"/>
              <a:gd name="connsiteY4" fmla="*/ 810000 h 810000"/>
              <a:gd name="connsiteX5" fmla="*/ 38521 w 1453145"/>
              <a:gd name="connsiteY5" fmla="*/ 746592 h 810000"/>
              <a:gd name="connsiteX6" fmla="*/ 719189 w 1453145"/>
              <a:gd name="connsiteY6" fmla="*/ 65924 h 810000"/>
              <a:gd name="connsiteX7" fmla="*/ 827703 w 1453145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3145" h="810000">
                <a:moveTo>
                  <a:pt x="827703" y="0"/>
                </a:moveTo>
                <a:lnTo>
                  <a:pt x="1048145" y="0"/>
                </a:lnTo>
                <a:cubicBezTo>
                  <a:pt x="1271820" y="0"/>
                  <a:pt x="1453145" y="181325"/>
                  <a:pt x="1453145" y="405000"/>
                </a:cubicBezTo>
                <a:cubicBezTo>
                  <a:pt x="1453145" y="628675"/>
                  <a:pt x="1271820" y="810000"/>
                  <a:pt x="1048145" y="810000"/>
                </a:cubicBezTo>
                <a:lnTo>
                  <a:pt x="0" y="810000"/>
                </a:lnTo>
                <a:lnTo>
                  <a:pt x="38521" y="746592"/>
                </a:lnTo>
                <a:cubicBezTo>
                  <a:pt x="219666" y="478462"/>
                  <a:pt x="451059" y="247069"/>
                  <a:pt x="719189" y="65924"/>
                </a:cubicBezTo>
                <a:lnTo>
                  <a:pt x="82770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2" name="Полилиния: фигура 41">
            <a:extLst>
              <a:ext uri="{FF2B5EF4-FFF2-40B4-BE49-F238E27FC236}">
                <a16:creationId xmlns="" xmlns:a16="http://schemas.microsoft.com/office/drawing/2014/main" id="{F15FCDC1-9ED5-480F-B327-7A79797B012E}"/>
              </a:ext>
            </a:extLst>
          </p:cNvPr>
          <p:cNvSpPr/>
          <p:nvPr/>
        </p:nvSpPr>
        <p:spPr>
          <a:xfrm>
            <a:off x="6771000" y="1273452"/>
            <a:ext cx="1453146" cy="810000"/>
          </a:xfrm>
          <a:custGeom>
            <a:avLst/>
            <a:gdLst>
              <a:gd name="connsiteX0" fmla="*/ 405000 w 1453146"/>
              <a:gd name="connsiteY0" fmla="*/ 0 h 810000"/>
              <a:gd name="connsiteX1" fmla="*/ 625442 w 1453146"/>
              <a:gd name="connsiteY1" fmla="*/ 0 h 810000"/>
              <a:gd name="connsiteX2" fmla="*/ 733956 w 1453146"/>
              <a:gd name="connsiteY2" fmla="*/ 65924 h 810000"/>
              <a:gd name="connsiteX3" fmla="*/ 1414624 w 1453146"/>
              <a:gd name="connsiteY3" fmla="*/ 746592 h 810000"/>
              <a:gd name="connsiteX4" fmla="*/ 1453146 w 1453146"/>
              <a:gd name="connsiteY4" fmla="*/ 810000 h 810000"/>
              <a:gd name="connsiteX5" fmla="*/ 405000 w 1453146"/>
              <a:gd name="connsiteY5" fmla="*/ 810000 h 810000"/>
              <a:gd name="connsiteX6" fmla="*/ 0 w 1453146"/>
              <a:gd name="connsiteY6" fmla="*/ 405000 h 810000"/>
              <a:gd name="connsiteX7" fmla="*/ 405000 w 1453146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3146" h="810000">
                <a:moveTo>
                  <a:pt x="405000" y="0"/>
                </a:moveTo>
                <a:lnTo>
                  <a:pt x="625442" y="0"/>
                </a:lnTo>
                <a:lnTo>
                  <a:pt x="733956" y="65924"/>
                </a:lnTo>
                <a:cubicBezTo>
                  <a:pt x="1002086" y="247069"/>
                  <a:pt x="1233479" y="478462"/>
                  <a:pt x="1414624" y="746592"/>
                </a:cubicBezTo>
                <a:lnTo>
                  <a:pt x="1453146" y="810000"/>
                </a:lnTo>
                <a:lnTo>
                  <a:pt x="405000" y="810000"/>
                </a:lnTo>
                <a:cubicBezTo>
                  <a:pt x="181325" y="810000"/>
                  <a:pt x="0" y="628675"/>
                  <a:pt x="0" y="405000"/>
                </a:cubicBezTo>
                <a:cubicBezTo>
                  <a:pt x="0" y="181325"/>
                  <a:pt x="181325" y="0"/>
                  <a:pt x="405000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41" name="Полилиния: фигура 40">
            <a:extLst>
              <a:ext uri="{FF2B5EF4-FFF2-40B4-BE49-F238E27FC236}">
                <a16:creationId xmlns="" xmlns:a16="http://schemas.microsoft.com/office/drawing/2014/main" id="{792A1828-CD59-4918-B873-0C87513B2450}"/>
              </a:ext>
            </a:extLst>
          </p:cNvPr>
          <p:cNvSpPr/>
          <p:nvPr/>
        </p:nvSpPr>
        <p:spPr>
          <a:xfrm>
            <a:off x="3619594" y="2160947"/>
            <a:ext cx="1334466" cy="810000"/>
          </a:xfrm>
          <a:custGeom>
            <a:avLst/>
            <a:gdLst>
              <a:gd name="connsiteX0" fmla="*/ 301181 w 1334466"/>
              <a:gd name="connsiteY0" fmla="*/ 0 h 810000"/>
              <a:gd name="connsiteX1" fmla="*/ 929466 w 1334466"/>
              <a:gd name="connsiteY1" fmla="*/ 0 h 810000"/>
              <a:gd name="connsiteX2" fmla="*/ 1334466 w 1334466"/>
              <a:gd name="connsiteY2" fmla="*/ 405000 h 810000"/>
              <a:gd name="connsiteX3" fmla="*/ 929466 w 1334466"/>
              <a:gd name="connsiteY3" fmla="*/ 810000 h 810000"/>
              <a:gd name="connsiteX4" fmla="*/ 0 w 1334466"/>
              <a:gd name="connsiteY4" fmla="*/ 810000 h 810000"/>
              <a:gd name="connsiteX5" fmla="*/ 7603 w 1334466"/>
              <a:gd name="connsiteY5" fmla="*/ 760185 h 810000"/>
              <a:gd name="connsiteX6" fmla="*/ 260556 w 1334466"/>
              <a:gd name="connsiteY6" fmla="*/ 66871 h 810000"/>
              <a:gd name="connsiteX7" fmla="*/ 301181 w 1334466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4466" h="810000">
                <a:moveTo>
                  <a:pt x="301181" y="0"/>
                </a:moveTo>
                <a:lnTo>
                  <a:pt x="929466" y="0"/>
                </a:lnTo>
                <a:cubicBezTo>
                  <a:pt x="1153141" y="0"/>
                  <a:pt x="1334466" y="181325"/>
                  <a:pt x="1334466" y="405000"/>
                </a:cubicBezTo>
                <a:cubicBezTo>
                  <a:pt x="1334466" y="628675"/>
                  <a:pt x="1153141" y="810000"/>
                  <a:pt x="929466" y="810000"/>
                </a:cubicBezTo>
                <a:lnTo>
                  <a:pt x="0" y="810000"/>
                </a:lnTo>
                <a:lnTo>
                  <a:pt x="7603" y="760185"/>
                </a:lnTo>
                <a:cubicBezTo>
                  <a:pt x="57956" y="514116"/>
                  <a:pt x="144174" y="281111"/>
                  <a:pt x="260556" y="66871"/>
                </a:cubicBezTo>
                <a:lnTo>
                  <a:pt x="30118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40" name="Полилиния: фигура 39">
            <a:extLst>
              <a:ext uri="{FF2B5EF4-FFF2-40B4-BE49-F238E27FC236}">
                <a16:creationId xmlns="" xmlns:a16="http://schemas.microsoft.com/office/drawing/2014/main" id="{3EC05210-B351-42CA-93A0-ADADB19F964D}"/>
              </a:ext>
            </a:extLst>
          </p:cNvPr>
          <p:cNvSpPr/>
          <p:nvPr/>
        </p:nvSpPr>
        <p:spPr>
          <a:xfrm>
            <a:off x="7260310" y="2160947"/>
            <a:ext cx="1312096" cy="810000"/>
          </a:xfrm>
          <a:custGeom>
            <a:avLst/>
            <a:gdLst>
              <a:gd name="connsiteX0" fmla="*/ 405000 w 1312096"/>
              <a:gd name="connsiteY0" fmla="*/ 0 h 810000"/>
              <a:gd name="connsiteX1" fmla="*/ 1010915 w 1312096"/>
              <a:gd name="connsiteY1" fmla="*/ 0 h 810000"/>
              <a:gd name="connsiteX2" fmla="*/ 1051540 w 1312096"/>
              <a:gd name="connsiteY2" fmla="*/ 66871 h 810000"/>
              <a:gd name="connsiteX3" fmla="*/ 1304493 w 1312096"/>
              <a:gd name="connsiteY3" fmla="*/ 760185 h 810000"/>
              <a:gd name="connsiteX4" fmla="*/ 1312096 w 1312096"/>
              <a:gd name="connsiteY4" fmla="*/ 810000 h 810000"/>
              <a:gd name="connsiteX5" fmla="*/ 405000 w 1312096"/>
              <a:gd name="connsiteY5" fmla="*/ 810000 h 810000"/>
              <a:gd name="connsiteX6" fmla="*/ 0 w 1312096"/>
              <a:gd name="connsiteY6" fmla="*/ 405000 h 810000"/>
              <a:gd name="connsiteX7" fmla="*/ 405000 w 1312096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2096" h="810000">
                <a:moveTo>
                  <a:pt x="405000" y="0"/>
                </a:moveTo>
                <a:lnTo>
                  <a:pt x="1010915" y="0"/>
                </a:lnTo>
                <a:lnTo>
                  <a:pt x="1051540" y="66871"/>
                </a:lnTo>
                <a:cubicBezTo>
                  <a:pt x="1167922" y="281111"/>
                  <a:pt x="1254140" y="514116"/>
                  <a:pt x="1304493" y="760185"/>
                </a:cubicBezTo>
                <a:lnTo>
                  <a:pt x="1312096" y="810000"/>
                </a:lnTo>
                <a:lnTo>
                  <a:pt x="405000" y="810000"/>
                </a:lnTo>
                <a:cubicBezTo>
                  <a:pt x="181325" y="810000"/>
                  <a:pt x="0" y="628675"/>
                  <a:pt x="0" y="405000"/>
                </a:cubicBezTo>
                <a:cubicBezTo>
                  <a:pt x="0" y="181325"/>
                  <a:pt x="181325" y="0"/>
                  <a:pt x="40500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9" name="Полилиния: фигура 38">
            <a:extLst>
              <a:ext uri="{FF2B5EF4-FFF2-40B4-BE49-F238E27FC236}">
                <a16:creationId xmlns="" xmlns:a16="http://schemas.microsoft.com/office/drawing/2014/main" id="{48C324DD-2070-4E77-A09E-93543E114F36}"/>
              </a:ext>
            </a:extLst>
          </p:cNvPr>
          <p:cNvSpPr/>
          <p:nvPr/>
        </p:nvSpPr>
        <p:spPr>
          <a:xfrm>
            <a:off x="3576000" y="3047649"/>
            <a:ext cx="922500" cy="810000"/>
          </a:xfrm>
          <a:custGeom>
            <a:avLst/>
            <a:gdLst>
              <a:gd name="connsiteX0" fmla="*/ 31888 w 922500"/>
              <a:gd name="connsiteY0" fmla="*/ 0 h 810000"/>
              <a:gd name="connsiteX1" fmla="*/ 517500 w 922500"/>
              <a:gd name="connsiteY1" fmla="*/ 0 h 810000"/>
              <a:gd name="connsiteX2" fmla="*/ 922500 w 922500"/>
              <a:gd name="connsiteY2" fmla="*/ 405000 h 810000"/>
              <a:gd name="connsiteX3" fmla="*/ 517500 w 922500"/>
              <a:gd name="connsiteY3" fmla="*/ 810000 h 810000"/>
              <a:gd name="connsiteX4" fmla="*/ 39107 w 922500"/>
              <a:gd name="connsiteY4" fmla="*/ 810000 h 810000"/>
              <a:gd name="connsiteX5" fmla="*/ 13010 w 922500"/>
              <a:gd name="connsiteY5" fmla="*/ 639006 h 810000"/>
              <a:gd name="connsiteX6" fmla="*/ 0 w 922500"/>
              <a:gd name="connsiteY6" fmla="*/ 381351 h 810000"/>
              <a:gd name="connsiteX7" fmla="*/ 13010 w 922500"/>
              <a:gd name="connsiteY7" fmla="*/ 123696 h 810000"/>
              <a:gd name="connsiteX8" fmla="*/ 31888 w 922500"/>
              <a:gd name="connsiteY8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500" h="810000">
                <a:moveTo>
                  <a:pt x="31888" y="0"/>
                </a:moveTo>
                <a:lnTo>
                  <a:pt x="517500" y="0"/>
                </a:lnTo>
                <a:cubicBezTo>
                  <a:pt x="741175" y="0"/>
                  <a:pt x="922500" y="181325"/>
                  <a:pt x="922500" y="405000"/>
                </a:cubicBezTo>
                <a:cubicBezTo>
                  <a:pt x="922500" y="628675"/>
                  <a:pt x="741175" y="810000"/>
                  <a:pt x="517500" y="810000"/>
                </a:cubicBezTo>
                <a:lnTo>
                  <a:pt x="39107" y="810000"/>
                </a:lnTo>
                <a:lnTo>
                  <a:pt x="13010" y="639006"/>
                </a:lnTo>
                <a:cubicBezTo>
                  <a:pt x="4407" y="554291"/>
                  <a:pt x="0" y="468336"/>
                  <a:pt x="0" y="381351"/>
                </a:cubicBezTo>
                <a:cubicBezTo>
                  <a:pt x="0" y="294366"/>
                  <a:pt x="4407" y="208410"/>
                  <a:pt x="13010" y="123696"/>
                </a:cubicBezTo>
                <a:lnTo>
                  <a:pt x="3188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innerShdw blurRad="63500" dist="50800" dir="108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8" name="Полилиния: фигура 37">
            <a:extLst>
              <a:ext uri="{FF2B5EF4-FFF2-40B4-BE49-F238E27FC236}">
                <a16:creationId xmlns="" xmlns:a16="http://schemas.microsoft.com/office/drawing/2014/main" id="{90B863F5-A153-47D3-9437-334ABFFC1E0A}"/>
              </a:ext>
            </a:extLst>
          </p:cNvPr>
          <p:cNvSpPr/>
          <p:nvPr/>
        </p:nvSpPr>
        <p:spPr>
          <a:xfrm>
            <a:off x="7693500" y="3047649"/>
            <a:ext cx="922500" cy="810000"/>
          </a:xfrm>
          <a:custGeom>
            <a:avLst/>
            <a:gdLst>
              <a:gd name="connsiteX0" fmla="*/ 405000 w 922500"/>
              <a:gd name="connsiteY0" fmla="*/ 0 h 810000"/>
              <a:gd name="connsiteX1" fmla="*/ 890612 w 922500"/>
              <a:gd name="connsiteY1" fmla="*/ 0 h 810000"/>
              <a:gd name="connsiteX2" fmla="*/ 909490 w 922500"/>
              <a:gd name="connsiteY2" fmla="*/ 123696 h 810000"/>
              <a:gd name="connsiteX3" fmla="*/ 922500 w 922500"/>
              <a:gd name="connsiteY3" fmla="*/ 381351 h 810000"/>
              <a:gd name="connsiteX4" fmla="*/ 909490 w 922500"/>
              <a:gd name="connsiteY4" fmla="*/ 639006 h 810000"/>
              <a:gd name="connsiteX5" fmla="*/ 883393 w 922500"/>
              <a:gd name="connsiteY5" fmla="*/ 810000 h 810000"/>
              <a:gd name="connsiteX6" fmla="*/ 405000 w 922500"/>
              <a:gd name="connsiteY6" fmla="*/ 810000 h 810000"/>
              <a:gd name="connsiteX7" fmla="*/ 0 w 922500"/>
              <a:gd name="connsiteY7" fmla="*/ 405000 h 810000"/>
              <a:gd name="connsiteX8" fmla="*/ 405000 w 922500"/>
              <a:gd name="connsiteY8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500" h="810000">
                <a:moveTo>
                  <a:pt x="405000" y="0"/>
                </a:moveTo>
                <a:lnTo>
                  <a:pt x="890612" y="0"/>
                </a:lnTo>
                <a:lnTo>
                  <a:pt x="909490" y="123696"/>
                </a:lnTo>
                <a:cubicBezTo>
                  <a:pt x="918093" y="208410"/>
                  <a:pt x="922500" y="294366"/>
                  <a:pt x="922500" y="381351"/>
                </a:cubicBezTo>
                <a:cubicBezTo>
                  <a:pt x="922500" y="468336"/>
                  <a:pt x="918093" y="554291"/>
                  <a:pt x="909490" y="639006"/>
                </a:cubicBezTo>
                <a:lnTo>
                  <a:pt x="883393" y="810000"/>
                </a:lnTo>
                <a:lnTo>
                  <a:pt x="405000" y="810000"/>
                </a:lnTo>
                <a:cubicBezTo>
                  <a:pt x="181325" y="810000"/>
                  <a:pt x="0" y="628675"/>
                  <a:pt x="0" y="405000"/>
                </a:cubicBezTo>
                <a:cubicBezTo>
                  <a:pt x="0" y="181325"/>
                  <a:pt x="181325" y="0"/>
                  <a:pt x="40500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7" name="Полилиния: фигура 36">
            <a:extLst>
              <a:ext uri="{FF2B5EF4-FFF2-40B4-BE49-F238E27FC236}">
                <a16:creationId xmlns="" xmlns:a16="http://schemas.microsoft.com/office/drawing/2014/main" id="{AE79E730-83DE-4035-BA1D-2144948F6B51}"/>
              </a:ext>
            </a:extLst>
          </p:cNvPr>
          <p:cNvSpPr/>
          <p:nvPr/>
        </p:nvSpPr>
        <p:spPr>
          <a:xfrm>
            <a:off x="7260311" y="3934351"/>
            <a:ext cx="1304877" cy="810000"/>
          </a:xfrm>
          <a:custGeom>
            <a:avLst/>
            <a:gdLst>
              <a:gd name="connsiteX0" fmla="*/ 405000 w 1304877"/>
              <a:gd name="connsiteY0" fmla="*/ 0 h 810000"/>
              <a:gd name="connsiteX1" fmla="*/ 1304877 w 1304877"/>
              <a:gd name="connsiteY1" fmla="*/ 0 h 810000"/>
              <a:gd name="connsiteX2" fmla="*/ 1304493 w 1304877"/>
              <a:gd name="connsiteY2" fmla="*/ 2517 h 810000"/>
              <a:gd name="connsiteX3" fmla="*/ 1051540 w 1304877"/>
              <a:gd name="connsiteY3" fmla="*/ 695831 h 810000"/>
              <a:gd name="connsiteX4" fmla="*/ 982181 w 1304877"/>
              <a:gd name="connsiteY4" fmla="*/ 810000 h 810000"/>
              <a:gd name="connsiteX5" fmla="*/ 405000 w 1304877"/>
              <a:gd name="connsiteY5" fmla="*/ 810000 h 810000"/>
              <a:gd name="connsiteX6" fmla="*/ 0 w 1304877"/>
              <a:gd name="connsiteY6" fmla="*/ 405000 h 810000"/>
              <a:gd name="connsiteX7" fmla="*/ 405000 w 1304877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4877" h="810000">
                <a:moveTo>
                  <a:pt x="405000" y="0"/>
                </a:moveTo>
                <a:lnTo>
                  <a:pt x="1304877" y="0"/>
                </a:lnTo>
                <a:lnTo>
                  <a:pt x="1304493" y="2517"/>
                </a:lnTo>
                <a:cubicBezTo>
                  <a:pt x="1254140" y="248586"/>
                  <a:pt x="1167922" y="481590"/>
                  <a:pt x="1051540" y="695831"/>
                </a:cubicBezTo>
                <a:lnTo>
                  <a:pt x="982181" y="810000"/>
                </a:lnTo>
                <a:lnTo>
                  <a:pt x="405000" y="810000"/>
                </a:lnTo>
                <a:cubicBezTo>
                  <a:pt x="181325" y="810000"/>
                  <a:pt x="0" y="628675"/>
                  <a:pt x="0" y="405000"/>
                </a:cubicBezTo>
                <a:cubicBezTo>
                  <a:pt x="0" y="181325"/>
                  <a:pt x="181325" y="0"/>
                  <a:pt x="40500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6" name="Полилиния: фигура 35">
            <a:extLst>
              <a:ext uri="{FF2B5EF4-FFF2-40B4-BE49-F238E27FC236}">
                <a16:creationId xmlns="" xmlns:a16="http://schemas.microsoft.com/office/drawing/2014/main" id="{D5CD020B-AE20-48EA-A983-F34B0BA1B5B9}"/>
              </a:ext>
            </a:extLst>
          </p:cNvPr>
          <p:cNvSpPr/>
          <p:nvPr/>
        </p:nvSpPr>
        <p:spPr>
          <a:xfrm>
            <a:off x="3627056" y="3935937"/>
            <a:ext cx="1332695" cy="810000"/>
          </a:xfrm>
          <a:custGeom>
            <a:avLst/>
            <a:gdLst>
              <a:gd name="connsiteX0" fmla="*/ 0 w 1332695"/>
              <a:gd name="connsiteY0" fmla="*/ 0 h 810000"/>
              <a:gd name="connsiteX1" fmla="*/ 927695 w 1332695"/>
              <a:gd name="connsiteY1" fmla="*/ 0 h 810000"/>
              <a:gd name="connsiteX2" fmla="*/ 1332695 w 1332695"/>
              <a:gd name="connsiteY2" fmla="*/ 405000 h 810000"/>
              <a:gd name="connsiteX3" fmla="*/ 927695 w 1332695"/>
              <a:gd name="connsiteY3" fmla="*/ 810000 h 810000"/>
              <a:gd name="connsiteX4" fmla="*/ 323418 w 1332695"/>
              <a:gd name="connsiteY4" fmla="*/ 810000 h 810000"/>
              <a:gd name="connsiteX5" fmla="*/ 253095 w 1332695"/>
              <a:gd name="connsiteY5" fmla="*/ 694245 h 810000"/>
              <a:gd name="connsiteX6" fmla="*/ 142 w 1332695"/>
              <a:gd name="connsiteY6" fmla="*/ 931 h 810000"/>
              <a:gd name="connsiteX7" fmla="*/ 0 w 1332695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2695" h="810000">
                <a:moveTo>
                  <a:pt x="0" y="0"/>
                </a:moveTo>
                <a:lnTo>
                  <a:pt x="927695" y="0"/>
                </a:lnTo>
                <a:cubicBezTo>
                  <a:pt x="1151370" y="0"/>
                  <a:pt x="1332695" y="181325"/>
                  <a:pt x="1332695" y="405000"/>
                </a:cubicBezTo>
                <a:cubicBezTo>
                  <a:pt x="1332695" y="628675"/>
                  <a:pt x="1151370" y="810000"/>
                  <a:pt x="927695" y="810000"/>
                </a:cubicBezTo>
                <a:lnTo>
                  <a:pt x="323418" y="810000"/>
                </a:lnTo>
                <a:lnTo>
                  <a:pt x="253095" y="694245"/>
                </a:lnTo>
                <a:cubicBezTo>
                  <a:pt x="136713" y="480004"/>
                  <a:pt x="50495" y="247000"/>
                  <a:pt x="142" y="93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innerShdw blurRad="63500" dist="50800" dir="108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5" name="Полилиния: фигура 34">
            <a:extLst>
              <a:ext uri="{FF2B5EF4-FFF2-40B4-BE49-F238E27FC236}">
                <a16:creationId xmlns="" xmlns:a16="http://schemas.microsoft.com/office/drawing/2014/main" id="{49D5F229-1751-4505-9A4E-D1A13C1A86C4}"/>
              </a:ext>
            </a:extLst>
          </p:cNvPr>
          <p:cNvSpPr/>
          <p:nvPr/>
        </p:nvSpPr>
        <p:spPr>
          <a:xfrm>
            <a:off x="3998034" y="4824225"/>
            <a:ext cx="1422966" cy="810000"/>
          </a:xfrm>
          <a:custGeom>
            <a:avLst/>
            <a:gdLst>
              <a:gd name="connsiteX0" fmla="*/ 0 w 1422966"/>
              <a:gd name="connsiteY0" fmla="*/ 0 h 810000"/>
              <a:gd name="connsiteX1" fmla="*/ 1017966 w 1422966"/>
              <a:gd name="connsiteY1" fmla="*/ 0 h 810000"/>
              <a:gd name="connsiteX2" fmla="*/ 1422966 w 1422966"/>
              <a:gd name="connsiteY2" fmla="*/ 405000 h 810000"/>
              <a:gd name="connsiteX3" fmla="*/ 1017966 w 1422966"/>
              <a:gd name="connsiteY3" fmla="*/ 810000 h 810000"/>
              <a:gd name="connsiteX4" fmla="*/ 879294 w 1422966"/>
              <a:gd name="connsiteY4" fmla="*/ 810000 h 810000"/>
              <a:gd name="connsiteX5" fmla="*/ 689010 w 1422966"/>
              <a:gd name="connsiteY5" fmla="*/ 694399 h 810000"/>
              <a:gd name="connsiteX6" fmla="*/ 8342 w 1422966"/>
              <a:gd name="connsiteY6" fmla="*/ 13731 h 810000"/>
              <a:gd name="connsiteX7" fmla="*/ 0 w 1422966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2966" h="810000">
                <a:moveTo>
                  <a:pt x="0" y="0"/>
                </a:moveTo>
                <a:lnTo>
                  <a:pt x="1017966" y="0"/>
                </a:lnTo>
                <a:cubicBezTo>
                  <a:pt x="1241641" y="0"/>
                  <a:pt x="1422966" y="181325"/>
                  <a:pt x="1422966" y="405000"/>
                </a:cubicBezTo>
                <a:cubicBezTo>
                  <a:pt x="1422966" y="628675"/>
                  <a:pt x="1241641" y="810000"/>
                  <a:pt x="1017966" y="810000"/>
                </a:cubicBezTo>
                <a:lnTo>
                  <a:pt x="879294" y="810000"/>
                </a:lnTo>
                <a:lnTo>
                  <a:pt x="689010" y="694399"/>
                </a:lnTo>
                <a:cubicBezTo>
                  <a:pt x="420880" y="513254"/>
                  <a:pt x="189487" y="281861"/>
                  <a:pt x="8342" y="1373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innerShdw blurRad="63500" dist="50800" dir="108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4" name="Полилиния: фигура 33">
            <a:extLst>
              <a:ext uri="{FF2B5EF4-FFF2-40B4-BE49-F238E27FC236}">
                <a16:creationId xmlns="" xmlns:a16="http://schemas.microsoft.com/office/drawing/2014/main" id="{225C18A8-D35C-4136-9D48-1D8B7154A28A}"/>
              </a:ext>
            </a:extLst>
          </p:cNvPr>
          <p:cNvSpPr/>
          <p:nvPr/>
        </p:nvSpPr>
        <p:spPr>
          <a:xfrm>
            <a:off x="6771000" y="4829766"/>
            <a:ext cx="1419600" cy="810000"/>
          </a:xfrm>
          <a:custGeom>
            <a:avLst/>
            <a:gdLst>
              <a:gd name="connsiteX0" fmla="*/ 405000 w 1419600"/>
              <a:gd name="connsiteY0" fmla="*/ 0 h 810000"/>
              <a:gd name="connsiteX1" fmla="*/ 1419600 w 1419600"/>
              <a:gd name="connsiteY1" fmla="*/ 0 h 810000"/>
              <a:gd name="connsiteX2" fmla="*/ 1414624 w 1419600"/>
              <a:gd name="connsiteY2" fmla="*/ 8190 h 810000"/>
              <a:gd name="connsiteX3" fmla="*/ 733956 w 1419600"/>
              <a:gd name="connsiteY3" fmla="*/ 688858 h 810000"/>
              <a:gd name="connsiteX4" fmla="*/ 534551 w 1419600"/>
              <a:gd name="connsiteY4" fmla="*/ 810000 h 810000"/>
              <a:gd name="connsiteX5" fmla="*/ 405000 w 1419600"/>
              <a:gd name="connsiteY5" fmla="*/ 810000 h 810000"/>
              <a:gd name="connsiteX6" fmla="*/ 0 w 1419600"/>
              <a:gd name="connsiteY6" fmla="*/ 405000 h 810000"/>
              <a:gd name="connsiteX7" fmla="*/ 405000 w 1419600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9600" h="810000">
                <a:moveTo>
                  <a:pt x="405000" y="0"/>
                </a:moveTo>
                <a:lnTo>
                  <a:pt x="1419600" y="0"/>
                </a:lnTo>
                <a:lnTo>
                  <a:pt x="1414624" y="8190"/>
                </a:lnTo>
                <a:cubicBezTo>
                  <a:pt x="1233479" y="276320"/>
                  <a:pt x="1002086" y="507713"/>
                  <a:pt x="733956" y="688858"/>
                </a:cubicBezTo>
                <a:lnTo>
                  <a:pt x="534551" y="810000"/>
                </a:lnTo>
                <a:lnTo>
                  <a:pt x="405000" y="810000"/>
                </a:lnTo>
                <a:cubicBezTo>
                  <a:pt x="181325" y="810000"/>
                  <a:pt x="0" y="628675"/>
                  <a:pt x="0" y="405000"/>
                </a:cubicBezTo>
                <a:cubicBezTo>
                  <a:pt x="0" y="181325"/>
                  <a:pt x="181325" y="0"/>
                  <a:pt x="40500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2" name="Полилиния: фигура 31">
            <a:extLst>
              <a:ext uri="{FF2B5EF4-FFF2-40B4-BE49-F238E27FC236}">
                <a16:creationId xmlns="" xmlns:a16="http://schemas.microsoft.com/office/drawing/2014/main" id="{8E6DD147-578B-40E5-865B-0D2F1B54188E}"/>
              </a:ext>
            </a:extLst>
          </p:cNvPr>
          <p:cNvSpPr/>
          <p:nvPr/>
        </p:nvSpPr>
        <p:spPr>
          <a:xfrm>
            <a:off x="1731000" y="1273452"/>
            <a:ext cx="3064558" cy="810000"/>
          </a:xfrm>
          <a:custGeom>
            <a:avLst/>
            <a:gdLst>
              <a:gd name="connsiteX0" fmla="*/ 405000 w 3064558"/>
              <a:gd name="connsiteY0" fmla="*/ 0 h 810000"/>
              <a:gd name="connsiteX1" fmla="*/ 3064558 w 3064558"/>
              <a:gd name="connsiteY1" fmla="*/ 0 h 810000"/>
              <a:gd name="connsiteX2" fmla="*/ 2956044 w 3064558"/>
              <a:gd name="connsiteY2" fmla="*/ 65924 h 810000"/>
              <a:gd name="connsiteX3" fmla="*/ 2275376 w 3064558"/>
              <a:gd name="connsiteY3" fmla="*/ 746592 h 810000"/>
              <a:gd name="connsiteX4" fmla="*/ 2236855 w 3064558"/>
              <a:gd name="connsiteY4" fmla="*/ 810000 h 810000"/>
              <a:gd name="connsiteX5" fmla="*/ 405000 w 3064558"/>
              <a:gd name="connsiteY5" fmla="*/ 810000 h 810000"/>
              <a:gd name="connsiteX6" fmla="*/ 0 w 3064558"/>
              <a:gd name="connsiteY6" fmla="*/ 405000 h 810000"/>
              <a:gd name="connsiteX7" fmla="*/ 405000 w 3064558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4558" h="810000">
                <a:moveTo>
                  <a:pt x="405000" y="0"/>
                </a:moveTo>
                <a:lnTo>
                  <a:pt x="3064558" y="0"/>
                </a:lnTo>
                <a:lnTo>
                  <a:pt x="2956044" y="65924"/>
                </a:lnTo>
                <a:cubicBezTo>
                  <a:pt x="2687914" y="247069"/>
                  <a:pt x="2456521" y="478462"/>
                  <a:pt x="2275376" y="746592"/>
                </a:cubicBezTo>
                <a:lnTo>
                  <a:pt x="2236855" y="810000"/>
                </a:lnTo>
                <a:lnTo>
                  <a:pt x="405000" y="810000"/>
                </a:lnTo>
                <a:cubicBezTo>
                  <a:pt x="181325" y="810000"/>
                  <a:pt x="0" y="628675"/>
                  <a:pt x="0" y="405000"/>
                </a:cubicBezTo>
                <a:cubicBezTo>
                  <a:pt x="0" y="181325"/>
                  <a:pt x="181325" y="0"/>
                  <a:pt x="405000" y="0"/>
                </a:cubicBez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1" name="Полилиния: фигура 30">
            <a:extLst>
              <a:ext uri="{FF2B5EF4-FFF2-40B4-BE49-F238E27FC236}">
                <a16:creationId xmlns="" xmlns:a16="http://schemas.microsoft.com/office/drawing/2014/main" id="{2A4228D2-FEAE-4DBA-BFEB-1349A506ADF4}"/>
              </a:ext>
            </a:extLst>
          </p:cNvPr>
          <p:cNvSpPr/>
          <p:nvPr/>
        </p:nvSpPr>
        <p:spPr>
          <a:xfrm>
            <a:off x="7396442" y="1273452"/>
            <a:ext cx="3064558" cy="810000"/>
          </a:xfrm>
          <a:custGeom>
            <a:avLst/>
            <a:gdLst>
              <a:gd name="connsiteX0" fmla="*/ 0 w 3064558"/>
              <a:gd name="connsiteY0" fmla="*/ 0 h 810000"/>
              <a:gd name="connsiteX1" fmla="*/ 2659558 w 3064558"/>
              <a:gd name="connsiteY1" fmla="*/ 0 h 810000"/>
              <a:gd name="connsiteX2" fmla="*/ 3064558 w 3064558"/>
              <a:gd name="connsiteY2" fmla="*/ 405000 h 810000"/>
              <a:gd name="connsiteX3" fmla="*/ 2659558 w 3064558"/>
              <a:gd name="connsiteY3" fmla="*/ 810000 h 810000"/>
              <a:gd name="connsiteX4" fmla="*/ 827704 w 3064558"/>
              <a:gd name="connsiteY4" fmla="*/ 810000 h 810000"/>
              <a:gd name="connsiteX5" fmla="*/ 789182 w 3064558"/>
              <a:gd name="connsiteY5" fmla="*/ 746592 h 810000"/>
              <a:gd name="connsiteX6" fmla="*/ 108514 w 3064558"/>
              <a:gd name="connsiteY6" fmla="*/ 65924 h 810000"/>
              <a:gd name="connsiteX7" fmla="*/ 0 w 3064558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4558" h="810000">
                <a:moveTo>
                  <a:pt x="0" y="0"/>
                </a:moveTo>
                <a:lnTo>
                  <a:pt x="2659558" y="0"/>
                </a:lnTo>
                <a:cubicBezTo>
                  <a:pt x="2883233" y="0"/>
                  <a:pt x="3064558" y="181325"/>
                  <a:pt x="3064558" y="405000"/>
                </a:cubicBezTo>
                <a:cubicBezTo>
                  <a:pt x="3064558" y="628675"/>
                  <a:pt x="2883233" y="810000"/>
                  <a:pt x="2659558" y="810000"/>
                </a:cubicBezTo>
                <a:lnTo>
                  <a:pt x="827704" y="810000"/>
                </a:lnTo>
                <a:lnTo>
                  <a:pt x="789182" y="746592"/>
                </a:lnTo>
                <a:cubicBezTo>
                  <a:pt x="608037" y="478462"/>
                  <a:pt x="376644" y="247069"/>
                  <a:pt x="108514" y="6592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0" name="Полилиния: фигура 29">
            <a:extLst>
              <a:ext uri="{FF2B5EF4-FFF2-40B4-BE49-F238E27FC236}">
                <a16:creationId xmlns="" xmlns:a16="http://schemas.microsoft.com/office/drawing/2014/main" id="{FC0FC4BB-C632-4B5F-B527-297584F8F151}"/>
              </a:ext>
            </a:extLst>
          </p:cNvPr>
          <p:cNvSpPr/>
          <p:nvPr/>
        </p:nvSpPr>
        <p:spPr>
          <a:xfrm>
            <a:off x="1264061" y="2160947"/>
            <a:ext cx="2656715" cy="810000"/>
          </a:xfrm>
          <a:custGeom>
            <a:avLst/>
            <a:gdLst>
              <a:gd name="connsiteX0" fmla="*/ 405000 w 2656715"/>
              <a:gd name="connsiteY0" fmla="*/ 0 h 810000"/>
              <a:gd name="connsiteX1" fmla="*/ 2656715 w 2656715"/>
              <a:gd name="connsiteY1" fmla="*/ 0 h 810000"/>
              <a:gd name="connsiteX2" fmla="*/ 2616090 w 2656715"/>
              <a:gd name="connsiteY2" fmla="*/ 66871 h 810000"/>
              <a:gd name="connsiteX3" fmla="*/ 2363137 w 2656715"/>
              <a:gd name="connsiteY3" fmla="*/ 760185 h 810000"/>
              <a:gd name="connsiteX4" fmla="*/ 2355534 w 2656715"/>
              <a:gd name="connsiteY4" fmla="*/ 810000 h 810000"/>
              <a:gd name="connsiteX5" fmla="*/ 405000 w 2656715"/>
              <a:gd name="connsiteY5" fmla="*/ 810000 h 810000"/>
              <a:gd name="connsiteX6" fmla="*/ 0 w 2656715"/>
              <a:gd name="connsiteY6" fmla="*/ 405000 h 810000"/>
              <a:gd name="connsiteX7" fmla="*/ 405000 w 2656715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56715" h="810000">
                <a:moveTo>
                  <a:pt x="405000" y="0"/>
                </a:moveTo>
                <a:lnTo>
                  <a:pt x="2656715" y="0"/>
                </a:lnTo>
                <a:lnTo>
                  <a:pt x="2616090" y="66871"/>
                </a:lnTo>
                <a:cubicBezTo>
                  <a:pt x="2499708" y="281111"/>
                  <a:pt x="2413490" y="514116"/>
                  <a:pt x="2363137" y="760185"/>
                </a:cubicBezTo>
                <a:lnTo>
                  <a:pt x="2355534" y="810000"/>
                </a:lnTo>
                <a:lnTo>
                  <a:pt x="405000" y="810000"/>
                </a:lnTo>
                <a:cubicBezTo>
                  <a:pt x="181325" y="810000"/>
                  <a:pt x="0" y="628675"/>
                  <a:pt x="0" y="405000"/>
                </a:cubicBezTo>
                <a:cubicBezTo>
                  <a:pt x="0" y="181325"/>
                  <a:pt x="181325" y="0"/>
                  <a:pt x="405000" y="0"/>
                </a:cubicBez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9" name="Полилиния: фигура 28">
            <a:extLst>
              <a:ext uri="{FF2B5EF4-FFF2-40B4-BE49-F238E27FC236}">
                <a16:creationId xmlns="" xmlns:a16="http://schemas.microsoft.com/office/drawing/2014/main" id="{223D72AE-FFD9-41CC-9D46-0443531BF32F}"/>
              </a:ext>
            </a:extLst>
          </p:cNvPr>
          <p:cNvSpPr/>
          <p:nvPr/>
        </p:nvSpPr>
        <p:spPr>
          <a:xfrm>
            <a:off x="8271226" y="2160947"/>
            <a:ext cx="2679085" cy="810000"/>
          </a:xfrm>
          <a:custGeom>
            <a:avLst/>
            <a:gdLst>
              <a:gd name="connsiteX0" fmla="*/ 0 w 2679085"/>
              <a:gd name="connsiteY0" fmla="*/ 0 h 810000"/>
              <a:gd name="connsiteX1" fmla="*/ 2274085 w 2679085"/>
              <a:gd name="connsiteY1" fmla="*/ 0 h 810000"/>
              <a:gd name="connsiteX2" fmla="*/ 2679085 w 2679085"/>
              <a:gd name="connsiteY2" fmla="*/ 405000 h 810000"/>
              <a:gd name="connsiteX3" fmla="*/ 2274085 w 2679085"/>
              <a:gd name="connsiteY3" fmla="*/ 810000 h 810000"/>
              <a:gd name="connsiteX4" fmla="*/ 301181 w 2679085"/>
              <a:gd name="connsiteY4" fmla="*/ 810000 h 810000"/>
              <a:gd name="connsiteX5" fmla="*/ 293578 w 2679085"/>
              <a:gd name="connsiteY5" fmla="*/ 760185 h 810000"/>
              <a:gd name="connsiteX6" fmla="*/ 40625 w 2679085"/>
              <a:gd name="connsiteY6" fmla="*/ 66871 h 810000"/>
              <a:gd name="connsiteX7" fmla="*/ 0 w 2679085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9085" h="810000">
                <a:moveTo>
                  <a:pt x="0" y="0"/>
                </a:moveTo>
                <a:lnTo>
                  <a:pt x="2274085" y="0"/>
                </a:lnTo>
                <a:cubicBezTo>
                  <a:pt x="2497760" y="0"/>
                  <a:pt x="2679085" y="181325"/>
                  <a:pt x="2679085" y="405000"/>
                </a:cubicBezTo>
                <a:cubicBezTo>
                  <a:pt x="2679085" y="628675"/>
                  <a:pt x="2497760" y="810000"/>
                  <a:pt x="2274085" y="810000"/>
                </a:cubicBezTo>
                <a:lnTo>
                  <a:pt x="301181" y="810000"/>
                </a:lnTo>
                <a:lnTo>
                  <a:pt x="293578" y="760185"/>
                </a:lnTo>
                <a:cubicBezTo>
                  <a:pt x="243225" y="514116"/>
                  <a:pt x="157007" y="281111"/>
                  <a:pt x="40625" y="66871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8" name="Полилиния: фигура 27">
            <a:extLst>
              <a:ext uri="{FF2B5EF4-FFF2-40B4-BE49-F238E27FC236}">
                <a16:creationId xmlns="" xmlns:a16="http://schemas.microsoft.com/office/drawing/2014/main" id="{1C281C5E-9287-4D3A-8E86-DBC37599ABBB}"/>
              </a:ext>
            </a:extLst>
          </p:cNvPr>
          <p:cNvSpPr/>
          <p:nvPr/>
        </p:nvSpPr>
        <p:spPr>
          <a:xfrm>
            <a:off x="808501" y="3047649"/>
            <a:ext cx="2806607" cy="810000"/>
          </a:xfrm>
          <a:custGeom>
            <a:avLst/>
            <a:gdLst>
              <a:gd name="connsiteX0" fmla="*/ 405000 w 2806607"/>
              <a:gd name="connsiteY0" fmla="*/ 0 h 810000"/>
              <a:gd name="connsiteX1" fmla="*/ 2799388 w 2806607"/>
              <a:gd name="connsiteY1" fmla="*/ 0 h 810000"/>
              <a:gd name="connsiteX2" fmla="*/ 2780510 w 2806607"/>
              <a:gd name="connsiteY2" fmla="*/ 123696 h 810000"/>
              <a:gd name="connsiteX3" fmla="*/ 2767500 w 2806607"/>
              <a:gd name="connsiteY3" fmla="*/ 381351 h 810000"/>
              <a:gd name="connsiteX4" fmla="*/ 2780510 w 2806607"/>
              <a:gd name="connsiteY4" fmla="*/ 639006 h 810000"/>
              <a:gd name="connsiteX5" fmla="*/ 2806607 w 2806607"/>
              <a:gd name="connsiteY5" fmla="*/ 810000 h 810000"/>
              <a:gd name="connsiteX6" fmla="*/ 405000 w 2806607"/>
              <a:gd name="connsiteY6" fmla="*/ 810000 h 810000"/>
              <a:gd name="connsiteX7" fmla="*/ 0 w 2806607"/>
              <a:gd name="connsiteY7" fmla="*/ 405000 h 810000"/>
              <a:gd name="connsiteX8" fmla="*/ 405000 w 2806607"/>
              <a:gd name="connsiteY8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06607" h="810000">
                <a:moveTo>
                  <a:pt x="405000" y="0"/>
                </a:moveTo>
                <a:lnTo>
                  <a:pt x="2799388" y="0"/>
                </a:lnTo>
                <a:lnTo>
                  <a:pt x="2780510" y="123696"/>
                </a:lnTo>
                <a:cubicBezTo>
                  <a:pt x="2771907" y="208410"/>
                  <a:pt x="2767500" y="294366"/>
                  <a:pt x="2767500" y="381351"/>
                </a:cubicBezTo>
                <a:cubicBezTo>
                  <a:pt x="2767500" y="468336"/>
                  <a:pt x="2771907" y="554291"/>
                  <a:pt x="2780510" y="639006"/>
                </a:cubicBezTo>
                <a:lnTo>
                  <a:pt x="2806607" y="810000"/>
                </a:lnTo>
                <a:lnTo>
                  <a:pt x="405000" y="810000"/>
                </a:lnTo>
                <a:cubicBezTo>
                  <a:pt x="181325" y="810000"/>
                  <a:pt x="0" y="628675"/>
                  <a:pt x="0" y="405000"/>
                </a:cubicBezTo>
                <a:cubicBezTo>
                  <a:pt x="0" y="181325"/>
                  <a:pt x="181325" y="0"/>
                  <a:pt x="405000" y="0"/>
                </a:cubicBez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7" name="Полилиния: фигура 26">
            <a:extLst>
              <a:ext uri="{FF2B5EF4-FFF2-40B4-BE49-F238E27FC236}">
                <a16:creationId xmlns="" xmlns:a16="http://schemas.microsoft.com/office/drawing/2014/main" id="{099AEBEA-68AB-49AE-A25E-F2A14718DC7A}"/>
              </a:ext>
            </a:extLst>
          </p:cNvPr>
          <p:cNvSpPr/>
          <p:nvPr/>
        </p:nvSpPr>
        <p:spPr>
          <a:xfrm>
            <a:off x="8576894" y="3047649"/>
            <a:ext cx="2806607" cy="810000"/>
          </a:xfrm>
          <a:custGeom>
            <a:avLst/>
            <a:gdLst>
              <a:gd name="connsiteX0" fmla="*/ 7219 w 2806607"/>
              <a:gd name="connsiteY0" fmla="*/ 0 h 810000"/>
              <a:gd name="connsiteX1" fmla="*/ 2401607 w 2806607"/>
              <a:gd name="connsiteY1" fmla="*/ 0 h 810000"/>
              <a:gd name="connsiteX2" fmla="*/ 2806607 w 2806607"/>
              <a:gd name="connsiteY2" fmla="*/ 405000 h 810000"/>
              <a:gd name="connsiteX3" fmla="*/ 2401607 w 2806607"/>
              <a:gd name="connsiteY3" fmla="*/ 810000 h 810000"/>
              <a:gd name="connsiteX4" fmla="*/ 0 w 2806607"/>
              <a:gd name="connsiteY4" fmla="*/ 810000 h 810000"/>
              <a:gd name="connsiteX5" fmla="*/ 26097 w 2806607"/>
              <a:gd name="connsiteY5" fmla="*/ 639006 h 810000"/>
              <a:gd name="connsiteX6" fmla="*/ 39107 w 2806607"/>
              <a:gd name="connsiteY6" fmla="*/ 381351 h 810000"/>
              <a:gd name="connsiteX7" fmla="*/ 26097 w 2806607"/>
              <a:gd name="connsiteY7" fmla="*/ 123696 h 810000"/>
              <a:gd name="connsiteX8" fmla="*/ 7219 w 2806607"/>
              <a:gd name="connsiteY8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06607" h="810000">
                <a:moveTo>
                  <a:pt x="7219" y="0"/>
                </a:moveTo>
                <a:lnTo>
                  <a:pt x="2401607" y="0"/>
                </a:lnTo>
                <a:cubicBezTo>
                  <a:pt x="2625282" y="0"/>
                  <a:pt x="2806607" y="181325"/>
                  <a:pt x="2806607" y="405000"/>
                </a:cubicBezTo>
                <a:cubicBezTo>
                  <a:pt x="2806607" y="628675"/>
                  <a:pt x="2625282" y="810000"/>
                  <a:pt x="2401607" y="810000"/>
                </a:cubicBezTo>
                <a:lnTo>
                  <a:pt x="0" y="810000"/>
                </a:lnTo>
                <a:lnTo>
                  <a:pt x="26097" y="639006"/>
                </a:lnTo>
                <a:cubicBezTo>
                  <a:pt x="34700" y="554291"/>
                  <a:pt x="39107" y="468336"/>
                  <a:pt x="39107" y="381351"/>
                </a:cubicBezTo>
                <a:cubicBezTo>
                  <a:pt x="39107" y="294366"/>
                  <a:pt x="34700" y="208410"/>
                  <a:pt x="26097" y="123696"/>
                </a:cubicBezTo>
                <a:lnTo>
                  <a:pt x="7219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6" name="Полилиния: фигура 25">
            <a:extLst>
              <a:ext uri="{FF2B5EF4-FFF2-40B4-BE49-F238E27FC236}">
                <a16:creationId xmlns="" xmlns:a16="http://schemas.microsoft.com/office/drawing/2014/main" id="{454BFD6A-D133-4873-8B3C-32405A13104C}"/>
              </a:ext>
            </a:extLst>
          </p:cNvPr>
          <p:cNvSpPr/>
          <p:nvPr/>
        </p:nvSpPr>
        <p:spPr>
          <a:xfrm>
            <a:off x="8242492" y="3934351"/>
            <a:ext cx="2707819" cy="810000"/>
          </a:xfrm>
          <a:custGeom>
            <a:avLst/>
            <a:gdLst>
              <a:gd name="connsiteX0" fmla="*/ 322696 w 2707819"/>
              <a:gd name="connsiteY0" fmla="*/ 0 h 810000"/>
              <a:gd name="connsiteX1" fmla="*/ 2302819 w 2707819"/>
              <a:gd name="connsiteY1" fmla="*/ 0 h 810000"/>
              <a:gd name="connsiteX2" fmla="*/ 2707819 w 2707819"/>
              <a:gd name="connsiteY2" fmla="*/ 405000 h 810000"/>
              <a:gd name="connsiteX3" fmla="*/ 2302819 w 2707819"/>
              <a:gd name="connsiteY3" fmla="*/ 810000 h 810000"/>
              <a:gd name="connsiteX4" fmla="*/ 0 w 2707819"/>
              <a:gd name="connsiteY4" fmla="*/ 810000 h 810000"/>
              <a:gd name="connsiteX5" fmla="*/ 69359 w 2707819"/>
              <a:gd name="connsiteY5" fmla="*/ 695831 h 810000"/>
              <a:gd name="connsiteX6" fmla="*/ 322312 w 2707819"/>
              <a:gd name="connsiteY6" fmla="*/ 2517 h 810000"/>
              <a:gd name="connsiteX7" fmla="*/ 322696 w 2707819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7819" h="810000">
                <a:moveTo>
                  <a:pt x="322696" y="0"/>
                </a:moveTo>
                <a:lnTo>
                  <a:pt x="2302819" y="0"/>
                </a:lnTo>
                <a:cubicBezTo>
                  <a:pt x="2526494" y="0"/>
                  <a:pt x="2707819" y="181325"/>
                  <a:pt x="2707819" y="405000"/>
                </a:cubicBezTo>
                <a:cubicBezTo>
                  <a:pt x="2707819" y="628675"/>
                  <a:pt x="2526494" y="810000"/>
                  <a:pt x="2302819" y="810000"/>
                </a:cubicBezTo>
                <a:lnTo>
                  <a:pt x="0" y="810000"/>
                </a:lnTo>
                <a:lnTo>
                  <a:pt x="69359" y="695831"/>
                </a:lnTo>
                <a:cubicBezTo>
                  <a:pt x="185741" y="481590"/>
                  <a:pt x="271959" y="248586"/>
                  <a:pt x="322312" y="2517"/>
                </a:cubicBezTo>
                <a:lnTo>
                  <a:pt x="322696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Полилиния: фигура 24">
            <a:extLst>
              <a:ext uri="{FF2B5EF4-FFF2-40B4-BE49-F238E27FC236}">
                <a16:creationId xmlns="" xmlns:a16="http://schemas.microsoft.com/office/drawing/2014/main" id="{845C86C9-5C98-49B9-9E51-A5917CE9A78D}"/>
              </a:ext>
            </a:extLst>
          </p:cNvPr>
          <p:cNvSpPr/>
          <p:nvPr/>
        </p:nvSpPr>
        <p:spPr>
          <a:xfrm>
            <a:off x="1269751" y="3935937"/>
            <a:ext cx="2680723" cy="810000"/>
          </a:xfrm>
          <a:custGeom>
            <a:avLst/>
            <a:gdLst>
              <a:gd name="connsiteX0" fmla="*/ 405000 w 2680723"/>
              <a:gd name="connsiteY0" fmla="*/ 0 h 810000"/>
              <a:gd name="connsiteX1" fmla="*/ 2357305 w 2680723"/>
              <a:gd name="connsiteY1" fmla="*/ 0 h 810000"/>
              <a:gd name="connsiteX2" fmla="*/ 2357447 w 2680723"/>
              <a:gd name="connsiteY2" fmla="*/ 931 h 810000"/>
              <a:gd name="connsiteX3" fmla="*/ 2610400 w 2680723"/>
              <a:gd name="connsiteY3" fmla="*/ 694245 h 810000"/>
              <a:gd name="connsiteX4" fmla="*/ 2680723 w 2680723"/>
              <a:gd name="connsiteY4" fmla="*/ 810000 h 810000"/>
              <a:gd name="connsiteX5" fmla="*/ 405000 w 2680723"/>
              <a:gd name="connsiteY5" fmla="*/ 810000 h 810000"/>
              <a:gd name="connsiteX6" fmla="*/ 0 w 2680723"/>
              <a:gd name="connsiteY6" fmla="*/ 405000 h 810000"/>
              <a:gd name="connsiteX7" fmla="*/ 405000 w 2680723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0723" h="810000">
                <a:moveTo>
                  <a:pt x="405000" y="0"/>
                </a:moveTo>
                <a:lnTo>
                  <a:pt x="2357305" y="0"/>
                </a:lnTo>
                <a:lnTo>
                  <a:pt x="2357447" y="931"/>
                </a:lnTo>
                <a:cubicBezTo>
                  <a:pt x="2407800" y="247000"/>
                  <a:pt x="2494018" y="480004"/>
                  <a:pt x="2610400" y="694245"/>
                </a:cubicBezTo>
                <a:lnTo>
                  <a:pt x="2680723" y="810000"/>
                </a:lnTo>
                <a:lnTo>
                  <a:pt x="405000" y="810000"/>
                </a:lnTo>
                <a:cubicBezTo>
                  <a:pt x="181325" y="810000"/>
                  <a:pt x="0" y="628675"/>
                  <a:pt x="0" y="405000"/>
                </a:cubicBezTo>
                <a:cubicBezTo>
                  <a:pt x="0" y="181325"/>
                  <a:pt x="181325" y="0"/>
                  <a:pt x="405000" y="0"/>
                </a:cubicBez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4" name="Полилиния: фигура 23">
            <a:extLst>
              <a:ext uri="{FF2B5EF4-FFF2-40B4-BE49-F238E27FC236}">
                <a16:creationId xmlns="" xmlns:a16="http://schemas.microsoft.com/office/drawing/2014/main" id="{D2EA28F0-EBA7-4CD7-9B59-21FDC3373497}"/>
              </a:ext>
            </a:extLst>
          </p:cNvPr>
          <p:cNvSpPr/>
          <p:nvPr/>
        </p:nvSpPr>
        <p:spPr>
          <a:xfrm>
            <a:off x="1731000" y="4824225"/>
            <a:ext cx="3146328" cy="810000"/>
          </a:xfrm>
          <a:custGeom>
            <a:avLst/>
            <a:gdLst>
              <a:gd name="connsiteX0" fmla="*/ 405000 w 3146328"/>
              <a:gd name="connsiteY0" fmla="*/ 0 h 810000"/>
              <a:gd name="connsiteX1" fmla="*/ 2267034 w 3146328"/>
              <a:gd name="connsiteY1" fmla="*/ 0 h 810000"/>
              <a:gd name="connsiteX2" fmla="*/ 2275376 w 3146328"/>
              <a:gd name="connsiteY2" fmla="*/ 13731 h 810000"/>
              <a:gd name="connsiteX3" fmla="*/ 2956044 w 3146328"/>
              <a:gd name="connsiteY3" fmla="*/ 694399 h 810000"/>
              <a:gd name="connsiteX4" fmla="*/ 3146328 w 3146328"/>
              <a:gd name="connsiteY4" fmla="*/ 810000 h 810000"/>
              <a:gd name="connsiteX5" fmla="*/ 405000 w 3146328"/>
              <a:gd name="connsiteY5" fmla="*/ 810000 h 810000"/>
              <a:gd name="connsiteX6" fmla="*/ 0 w 3146328"/>
              <a:gd name="connsiteY6" fmla="*/ 405000 h 810000"/>
              <a:gd name="connsiteX7" fmla="*/ 405000 w 3146328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6328" h="810000">
                <a:moveTo>
                  <a:pt x="405000" y="0"/>
                </a:moveTo>
                <a:lnTo>
                  <a:pt x="2267034" y="0"/>
                </a:lnTo>
                <a:lnTo>
                  <a:pt x="2275376" y="13731"/>
                </a:lnTo>
                <a:cubicBezTo>
                  <a:pt x="2456521" y="281861"/>
                  <a:pt x="2687914" y="513254"/>
                  <a:pt x="2956044" y="694399"/>
                </a:cubicBezTo>
                <a:lnTo>
                  <a:pt x="3146328" y="810000"/>
                </a:lnTo>
                <a:lnTo>
                  <a:pt x="405000" y="810000"/>
                </a:lnTo>
                <a:cubicBezTo>
                  <a:pt x="181325" y="810000"/>
                  <a:pt x="0" y="628675"/>
                  <a:pt x="0" y="405000"/>
                </a:cubicBezTo>
                <a:cubicBezTo>
                  <a:pt x="0" y="181325"/>
                  <a:pt x="181325" y="0"/>
                  <a:pt x="405000" y="0"/>
                </a:cubicBez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3" name="Полилиния: фигура 22">
            <a:extLst>
              <a:ext uri="{FF2B5EF4-FFF2-40B4-BE49-F238E27FC236}">
                <a16:creationId xmlns="" xmlns:a16="http://schemas.microsoft.com/office/drawing/2014/main" id="{21B61015-76FE-4AFD-B413-E6348842598C}"/>
              </a:ext>
            </a:extLst>
          </p:cNvPr>
          <p:cNvSpPr/>
          <p:nvPr/>
        </p:nvSpPr>
        <p:spPr>
          <a:xfrm>
            <a:off x="7305552" y="4829766"/>
            <a:ext cx="3155449" cy="810000"/>
          </a:xfrm>
          <a:custGeom>
            <a:avLst/>
            <a:gdLst>
              <a:gd name="connsiteX0" fmla="*/ 885049 w 3155449"/>
              <a:gd name="connsiteY0" fmla="*/ 0 h 810000"/>
              <a:gd name="connsiteX1" fmla="*/ 2750449 w 3155449"/>
              <a:gd name="connsiteY1" fmla="*/ 0 h 810000"/>
              <a:gd name="connsiteX2" fmla="*/ 3155449 w 3155449"/>
              <a:gd name="connsiteY2" fmla="*/ 405000 h 810000"/>
              <a:gd name="connsiteX3" fmla="*/ 2750449 w 3155449"/>
              <a:gd name="connsiteY3" fmla="*/ 810000 h 810000"/>
              <a:gd name="connsiteX4" fmla="*/ 0 w 3155449"/>
              <a:gd name="connsiteY4" fmla="*/ 810000 h 810000"/>
              <a:gd name="connsiteX5" fmla="*/ 199405 w 3155449"/>
              <a:gd name="connsiteY5" fmla="*/ 688858 h 810000"/>
              <a:gd name="connsiteX6" fmla="*/ 880073 w 3155449"/>
              <a:gd name="connsiteY6" fmla="*/ 8190 h 810000"/>
              <a:gd name="connsiteX7" fmla="*/ 885049 w 3155449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5449" h="810000">
                <a:moveTo>
                  <a:pt x="885049" y="0"/>
                </a:moveTo>
                <a:lnTo>
                  <a:pt x="2750449" y="0"/>
                </a:lnTo>
                <a:cubicBezTo>
                  <a:pt x="2974124" y="0"/>
                  <a:pt x="3155449" y="181325"/>
                  <a:pt x="3155449" y="405000"/>
                </a:cubicBezTo>
                <a:cubicBezTo>
                  <a:pt x="3155449" y="628675"/>
                  <a:pt x="2974124" y="810000"/>
                  <a:pt x="2750449" y="810000"/>
                </a:cubicBezTo>
                <a:lnTo>
                  <a:pt x="0" y="810000"/>
                </a:lnTo>
                <a:lnTo>
                  <a:pt x="199405" y="688858"/>
                </a:lnTo>
                <a:cubicBezTo>
                  <a:pt x="467535" y="507713"/>
                  <a:pt x="698928" y="276320"/>
                  <a:pt x="880073" y="8190"/>
                </a:cubicBezTo>
                <a:lnTo>
                  <a:pt x="885049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AC8B0357-93B2-49CE-A193-648F04156F87}"/>
              </a:ext>
            </a:extLst>
          </p:cNvPr>
          <p:cNvSpPr txBox="1"/>
          <p:nvPr/>
        </p:nvSpPr>
        <p:spPr>
          <a:xfrm>
            <a:off x="4564607" y="1324509"/>
            <a:ext cx="62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1</a:t>
            </a:r>
            <a:endParaRPr lang="ru-RU" sz="4000" b="1" dirty="0"/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073A37DD-10FF-46BF-A31F-D22EF97A8BBF}"/>
              </a:ext>
            </a:extLst>
          </p:cNvPr>
          <p:cNvSpPr txBox="1"/>
          <p:nvPr/>
        </p:nvSpPr>
        <p:spPr>
          <a:xfrm>
            <a:off x="4059750" y="2211211"/>
            <a:ext cx="62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2</a:t>
            </a:r>
            <a:endParaRPr lang="ru-RU" sz="4000" b="1" dirty="0"/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A5AF80EE-961F-4837-999B-F5E6AC908462}"/>
              </a:ext>
            </a:extLst>
          </p:cNvPr>
          <p:cNvSpPr txBox="1"/>
          <p:nvPr/>
        </p:nvSpPr>
        <p:spPr>
          <a:xfrm>
            <a:off x="3685313" y="3099499"/>
            <a:ext cx="62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3</a:t>
            </a:r>
            <a:endParaRPr lang="ru-RU" sz="4000" b="1" dirty="0"/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2B2AA3E9-E9A6-4BA8-A84A-B9CE1892A0DA}"/>
              </a:ext>
            </a:extLst>
          </p:cNvPr>
          <p:cNvSpPr txBox="1"/>
          <p:nvPr/>
        </p:nvSpPr>
        <p:spPr>
          <a:xfrm>
            <a:off x="4647074" y="4900027"/>
            <a:ext cx="62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5</a:t>
            </a:r>
            <a:endParaRPr lang="ru-RU" sz="4000" b="1" dirty="0"/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826C86BF-08CE-4C70-ABC4-771C5D8F09A4}"/>
              </a:ext>
            </a:extLst>
          </p:cNvPr>
          <p:cNvSpPr txBox="1"/>
          <p:nvPr/>
        </p:nvSpPr>
        <p:spPr>
          <a:xfrm>
            <a:off x="4059750" y="3985408"/>
            <a:ext cx="62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4</a:t>
            </a:r>
            <a:endParaRPr lang="ru-RU" sz="4000" b="1" dirty="0"/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626374D1-48F3-413A-BE94-73EA9A6666C5}"/>
              </a:ext>
            </a:extLst>
          </p:cNvPr>
          <p:cNvSpPr txBox="1"/>
          <p:nvPr/>
        </p:nvSpPr>
        <p:spPr>
          <a:xfrm>
            <a:off x="6992831" y="4876662"/>
            <a:ext cx="62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6</a:t>
            </a:r>
            <a:endParaRPr lang="ru-RU" sz="4000" b="1" dirty="0"/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A8AB5825-47C6-4715-9114-3BAF66413FB9}"/>
              </a:ext>
            </a:extLst>
          </p:cNvPr>
          <p:cNvSpPr txBox="1"/>
          <p:nvPr/>
        </p:nvSpPr>
        <p:spPr>
          <a:xfrm>
            <a:off x="7497573" y="4019333"/>
            <a:ext cx="62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7</a:t>
            </a:r>
            <a:endParaRPr lang="ru-RU" sz="4000" b="1" dirty="0"/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25C8380F-8A10-48AE-BDFE-2D9D0C0C80C7}"/>
              </a:ext>
            </a:extLst>
          </p:cNvPr>
          <p:cNvSpPr txBox="1"/>
          <p:nvPr/>
        </p:nvSpPr>
        <p:spPr>
          <a:xfrm>
            <a:off x="7484101" y="2207251"/>
            <a:ext cx="62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9</a:t>
            </a:r>
            <a:endParaRPr lang="ru-RU" sz="4000" b="1" dirty="0"/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C2830A00-047E-490C-B3CF-3CEE929A2E79}"/>
              </a:ext>
            </a:extLst>
          </p:cNvPr>
          <p:cNvSpPr txBox="1"/>
          <p:nvPr/>
        </p:nvSpPr>
        <p:spPr>
          <a:xfrm>
            <a:off x="6915721" y="1324509"/>
            <a:ext cx="779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10</a:t>
            </a:r>
            <a:endParaRPr lang="ru-RU" sz="4000" b="1" dirty="0"/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260333C2-B7DB-4B64-BF28-B8B11B8BEBDC}"/>
              </a:ext>
            </a:extLst>
          </p:cNvPr>
          <p:cNvSpPr txBox="1"/>
          <p:nvPr/>
        </p:nvSpPr>
        <p:spPr>
          <a:xfrm>
            <a:off x="7842029" y="3078714"/>
            <a:ext cx="62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8</a:t>
            </a:r>
            <a:endParaRPr lang="ru-RU" sz="4000" b="1" dirty="0"/>
          </a:p>
        </p:txBody>
      </p:sp>
      <p:pic>
        <p:nvPicPr>
          <p:cNvPr id="61" name="Рисунок 60">
            <a:extLst>
              <a:ext uri="{FF2B5EF4-FFF2-40B4-BE49-F238E27FC236}">
                <a16:creationId xmlns="" xmlns:a16="http://schemas.microsoft.com/office/drawing/2014/main" id="{D7C5AAA0-03B9-4B8A-9B2C-F0D46C8DA1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68718" y="1324509"/>
            <a:ext cx="360000" cy="360000"/>
          </a:xfrm>
          <a:prstGeom prst="rect">
            <a:avLst/>
          </a:prstGeom>
        </p:spPr>
      </p:pic>
      <p:pic>
        <p:nvPicPr>
          <p:cNvPr id="63" name="Рисунок 62">
            <a:extLst>
              <a:ext uri="{FF2B5EF4-FFF2-40B4-BE49-F238E27FC236}">
                <a16:creationId xmlns="" xmlns:a16="http://schemas.microsoft.com/office/drawing/2014/main" id="{0F248534-3B09-4FA3-A2F3-F62ACD60F5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21633" y="2207251"/>
            <a:ext cx="360000" cy="360000"/>
          </a:xfrm>
          <a:prstGeom prst="rect">
            <a:avLst/>
          </a:prstGeom>
        </p:spPr>
      </p:pic>
      <p:pic>
        <p:nvPicPr>
          <p:cNvPr id="64" name="Рисунок 63">
            <a:extLst>
              <a:ext uri="{FF2B5EF4-FFF2-40B4-BE49-F238E27FC236}">
                <a16:creationId xmlns="" xmlns:a16="http://schemas.microsoft.com/office/drawing/2014/main" id="{839A362B-C313-48CF-ADD3-E9C5DE0936A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050919" y="3105055"/>
            <a:ext cx="360000" cy="360000"/>
          </a:xfrm>
          <a:prstGeom prst="rect">
            <a:avLst/>
          </a:prstGeom>
        </p:spPr>
      </p:pic>
      <p:pic>
        <p:nvPicPr>
          <p:cNvPr id="65" name="Рисунок 64">
            <a:extLst>
              <a:ext uri="{FF2B5EF4-FFF2-40B4-BE49-F238E27FC236}">
                <a16:creationId xmlns="" xmlns:a16="http://schemas.microsoft.com/office/drawing/2014/main" id="{67F88FC0-8861-41E1-B28A-18C30B1A6A1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421633" y="4037476"/>
            <a:ext cx="360000" cy="360000"/>
          </a:xfrm>
          <a:prstGeom prst="rect">
            <a:avLst/>
          </a:prstGeom>
        </p:spPr>
      </p:pic>
      <p:pic>
        <p:nvPicPr>
          <p:cNvPr id="66" name="Рисунок 65">
            <a:extLst>
              <a:ext uri="{FF2B5EF4-FFF2-40B4-BE49-F238E27FC236}">
                <a16:creationId xmlns="" xmlns:a16="http://schemas.microsoft.com/office/drawing/2014/main" id="{0F14D812-4CC4-4649-A44F-94B7468F62F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868718" y="4900027"/>
            <a:ext cx="360000" cy="360000"/>
          </a:xfrm>
          <a:prstGeom prst="rect">
            <a:avLst/>
          </a:prstGeom>
        </p:spPr>
      </p:pic>
      <p:pic>
        <p:nvPicPr>
          <p:cNvPr id="67" name="Рисунок 66">
            <a:extLst>
              <a:ext uri="{FF2B5EF4-FFF2-40B4-BE49-F238E27FC236}">
                <a16:creationId xmlns="" xmlns:a16="http://schemas.microsoft.com/office/drawing/2014/main" id="{9096EEAB-5FCF-45E5-A52E-67FC155118A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9980197" y="4893970"/>
            <a:ext cx="360000" cy="360000"/>
          </a:xfrm>
          <a:prstGeom prst="rect">
            <a:avLst/>
          </a:prstGeom>
        </p:spPr>
      </p:pic>
      <p:pic>
        <p:nvPicPr>
          <p:cNvPr id="68" name="Рисунок 67">
            <a:extLst>
              <a:ext uri="{FF2B5EF4-FFF2-40B4-BE49-F238E27FC236}">
                <a16:creationId xmlns="" xmlns:a16="http://schemas.microsoft.com/office/drawing/2014/main" id="{27871D7E-63FA-4F9B-B97D-5B10CCDD0E44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rcRect/>
          <a:stretch/>
        </p:blipFill>
        <p:spPr>
          <a:xfrm>
            <a:off x="10464747" y="3961660"/>
            <a:ext cx="360000" cy="360000"/>
          </a:xfrm>
          <a:prstGeom prst="rect">
            <a:avLst/>
          </a:prstGeom>
        </p:spPr>
      </p:pic>
      <p:pic>
        <p:nvPicPr>
          <p:cNvPr id="69" name="Рисунок 68">
            <a:extLst>
              <a:ext uri="{FF2B5EF4-FFF2-40B4-BE49-F238E27FC236}">
                <a16:creationId xmlns="" xmlns:a16="http://schemas.microsoft.com/office/drawing/2014/main" id="{367BB881-B331-456F-9DF7-48390CB90DCF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rcRect/>
          <a:stretch/>
        </p:blipFill>
        <p:spPr>
          <a:xfrm>
            <a:off x="10836351" y="3099499"/>
            <a:ext cx="360000" cy="360000"/>
          </a:xfrm>
          <a:prstGeom prst="rect">
            <a:avLst/>
          </a:prstGeom>
        </p:spPr>
      </p:pic>
      <p:pic>
        <p:nvPicPr>
          <p:cNvPr id="72" name="Рисунок 71">
            <a:extLst>
              <a:ext uri="{FF2B5EF4-FFF2-40B4-BE49-F238E27FC236}">
                <a16:creationId xmlns="" xmlns:a16="http://schemas.microsoft.com/office/drawing/2014/main" id="{A839CC40-66A7-4F76-ADC6-DA4E9DD9C028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9"/>
              </a:ext>
            </a:extLst>
          </a:blip>
          <a:srcRect/>
          <a:stretch/>
        </p:blipFill>
        <p:spPr>
          <a:xfrm>
            <a:off x="9980197" y="1316634"/>
            <a:ext cx="360000" cy="360000"/>
          </a:xfrm>
          <a:prstGeom prst="rect">
            <a:avLst/>
          </a:prstGeom>
        </p:spPr>
      </p:pic>
      <p:pic>
        <p:nvPicPr>
          <p:cNvPr id="73" name="Рисунок 72">
            <a:extLst>
              <a:ext uri="{FF2B5EF4-FFF2-40B4-BE49-F238E27FC236}">
                <a16:creationId xmlns="" xmlns:a16="http://schemas.microsoft.com/office/drawing/2014/main" id="{03AE627C-FA88-4885-929A-63CBB5AA8E1D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1"/>
              </a:ext>
            </a:extLst>
          </a:blip>
          <a:srcRect/>
          <a:stretch/>
        </p:blipFill>
        <p:spPr>
          <a:xfrm>
            <a:off x="10455669" y="2207251"/>
            <a:ext cx="360000" cy="360000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F3B74CA6-19D8-47D5-9CFC-30427F4FC6D9}"/>
              </a:ext>
            </a:extLst>
          </p:cNvPr>
          <p:cNvSpPr txBox="1"/>
          <p:nvPr/>
        </p:nvSpPr>
        <p:spPr>
          <a:xfrm>
            <a:off x="2142056" y="1259419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Lorem ipsum</a:t>
            </a:r>
            <a:endParaRPr lang="ru-RU" sz="1600" b="1" dirty="0"/>
          </a:p>
        </p:txBody>
      </p: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42E17E58-CFD5-4597-9E50-E38594095551}"/>
              </a:ext>
            </a:extLst>
          </p:cNvPr>
          <p:cNvSpPr txBox="1"/>
          <p:nvPr/>
        </p:nvSpPr>
        <p:spPr>
          <a:xfrm>
            <a:off x="2251237" y="1516260"/>
            <a:ext cx="184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195BD765-1EFF-4801-BEE6-95672AED9CFB}"/>
              </a:ext>
            </a:extLst>
          </p:cNvPr>
          <p:cNvSpPr txBox="1"/>
          <p:nvPr/>
        </p:nvSpPr>
        <p:spPr>
          <a:xfrm>
            <a:off x="1687331" y="2184991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Lorem ipsum</a:t>
            </a:r>
            <a:endParaRPr lang="ru-RU" sz="1600" b="1" dirty="0"/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B6EF2479-0AB9-49AD-B492-E8E2B497E989}"/>
              </a:ext>
            </a:extLst>
          </p:cNvPr>
          <p:cNvSpPr txBox="1"/>
          <p:nvPr/>
        </p:nvSpPr>
        <p:spPr>
          <a:xfrm>
            <a:off x="1774589" y="2450186"/>
            <a:ext cx="184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9C19BEDA-EBA2-4A1F-A967-4F04E38AD67A}"/>
              </a:ext>
            </a:extLst>
          </p:cNvPr>
          <p:cNvSpPr txBox="1"/>
          <p:nvPr/>
        </p:nvSpPr>
        <p:spPr>
          <a:xfrm>
            <a:off x="1808098" y="3959719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Lorem ipsum</a:t>
            </a:r>
            <a:endParaRPr lang="ru-RU" sz="1600" b="1" dirty="0"/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11ECD810-D742-4934-AB4D-ABC27325C45E}"/>
              </a:ext>
            </a:extLst>
          </p:cNvPr>
          <p:cNvSpPr txBox="1"/>
          <p:nvPr/>
        </p:nvSpPr>
        <p:spPr>
          <a:xfrm>
            <a:off x="1901110" y="4184939"/>
            <a:ext cx="184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F7E716E2-6859-4DEC-83A1-FB98919691D2}"/>
              </a:ext>
            </a:extLst>
          </p:cNvPr>
          <p:cNvSpPr txBox="1"/>
          <p:nvPr/>
        </p:nvSpPr>
        <p:spPr>
          <a:xfrm>
            <a:off x="2172072" y="4830846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Lorem ipsum</a:t>
            </a:r>
            <a:endParaRPr lang="ru-RU" sz="1600" b="1" dirty="0"/>
          </a:p>
        </p:txBody>
      </p: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9C74116B-BF92-45D7-92DC-BD1DA78B4918}"/>
              </a:ext>
            </a:extLst>
          </p:cNvPr>
          <p:cNvSpPr txBox="1"/>
          <p:nvPr/>
        </p:nvSpPr>
        <p:spPr>
          <a:xfrm>
            <a:off x="2281253" y="5087687"/>
            <a:ext cx="184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7A8E7F9C-EB48-47A1-AE67-99B06B0879F3}"/>
              </a:ext>
            </a:extLst>
          </p:cNvPr>
          <p:cNvSpPr txBox="1"/>
          <p:nvPr/>
        </p:nvSpPr>
        <p:spPr>
          <a:xfrm>
            <a:off x="1341729" y="3047927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Lorem ipsum</a:t>
            </a:r>
            <a:endParaRPr lang="ru-RU" sz="1600" b="1" dirty="0"/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0A6EB8A6-6B2E-4F13-A47E-DB16C6C57238}"/>
              </a:ext>
            </a:extLst>
          </p:cNvPr>
          <p:cNvSpPr txBox="1"/>
          <p:nvPr/>
        </p:nvSpPr>
        <p:spPr>
          <a:xfrm>
            <a:off x="1450910" y="3304768"/>
            <a:ext cx="184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B0796CD0-B05D-4299-A2C9-31B4ACDE3179}"/>
              </a:ext>
            </a:extLst>
          </p:cNvPr>
          <p:cNvSpPr txBox="1"/>
          <p:nvPr/>
        </p:nvSpPr>
        <p:spPr>
          <a:xfrm>
            <a:off x="8864300" y="3026584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Lorem ipsum</a:t>
            </a:r>
            <a:endParaRPr lang="ru-RU" sz="1600" b="1" dirty="0"/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034EF4FA-DECA-49DF-977C-0810FAF9D3EF}"/>
              </a:ext>
            </a:extLst>
          </p:cNvPr>
          <p:cNvSpPr txBox="1"/>
          <p:nvPr/>
        </p:nvSpPr>
        <p:spPr>
          <a:xfrm>
            <a:off x="8973481" y="3283425"/>
            <a:ext cx="184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03684A0D-95A5-4CA2-BABF-20F096916D8F}"/>
              </a:ext>
            </a:extLst>
          </p:cNvPr>
          <p:cNvSpPr txBox="1"/>
          <p:nvPr/>
        </p:nvSpPr>
        <p:spPr>
          <a:xfrm>
            <a:off x="8081419" y="4827418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Lorem ipsum</a:t>
            </a:r>
            <a:endParaRPr lang="ru-RU" sz="1600" b="1" dirty="0"/>
          </a:p>
        </p:txBody>
      </p:sp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345DC36E-98FC-4501-842E-645E8209DB00}"/>
              </a:ext>
            </a:extLst>
          </p:cNvPr>
          <p:cNvSpPr txBox="1"/>
          <p:nvPr/>
        </p:nvSpPr>
        <p:spPr>
          <a:xfrm>
            <a:off x="8190600" y="5084259"/>
            <a:ext cx="184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sp>
        <p:nvSpPr>
          <p:cNvPr id="89" name="TextBox 88">
            <a:extLst>
              <a:ext uri="{FF2B5EF4-FFF2-40B4-BE49-F238E27FC236}">
                <a16:creationId xmlns="" xmlns:a16="http://schemas.microsoft.com/office/drawing/2014/main" id="{AE9B196C-4948-4F4A-B708-3F5BA1926E93}"/>
              </a:ext>
            </a:extLst>
          </p:cNvPr>
          <p:cNvSpPr txBox="1"/>
          <p:nvPr/>
        </p:nvSpPr>
        <p:spPr>
          <a:xfrm>
            <a:off x="8479394" y="3965194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Lorem ipsum</a:t>
            </a:r>
            <a:endParaRPr lang="ru-RU" sz="1600" b="1" dirty="0"/>
          </a:p>
        </p:txBody>
      </p:sp>
      <p:sp>
        <p:nvSpPr>
          <p:cNvPr id="90" name="TextBox 89">
            <a:extLst>
              <a:ext uri="{FF2B5EF4-FFF2-40B4-BE49-F238E27FC236}">
                <a16:creationId xmlns="" xmlns:a16="http://schemas.microsoft.com/office/drawing/2014/main" id="{52A93D86-2C83-4DEA-B7FE-C04577E53668}"/>
              </a:ext>
            </a:extLst>
          </p:cNvPr>
          <p:cNvSpPr txBox="1"/>
          <p:nvPr/>
        </p:nvSpPr>
        <p:spPr>
          <a:xfrm>
            <a:off x="8572406" y="4190414"/>
            <a:ext cx="184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sp>
        <p:nvSpPr>
          <p:cNvPr id="91" name="TextBox 90">
            <a:extLst>
              <a:ext uri="{FF2B5EF4-FFF2-40B4-BE49-F238E27FC236}">
                <a16:creationId xmlns="" xmlns:a16="http://schemas.microsoft.com/office/drawing/2014/main" id="{37976638-BA04-427D-B2E2-77604C3A66C3}"/>
              </a:ext>
            </a:extLst>
          </p:cNvPr>
          <p:cNvSpPr txBox="1"/>
          <p:nvPr/>
        </p:nvSpPr>
        <p:spPr>
          <a:xfrm>
            <a:off x="8563160" y="2185425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Lorem ipsum</a:t>
            </a:r>
            <a:endParaRPr lang="ru-RU" sz="1600" b="1" dirty="0"/>
          </a:p>
        </p:txBody>
      </p:sp>
      <p:sp>
        <p:nvSpPr>
          <p:cNvPr id="92" name="TextBox 91">
            <a:extLst>
              <a:ext uri="{FF2B5EF4-FFF2-40B4-BE49-F238E27FC236}">
                <a16:creationId xmlns="" xmlns:a16="http://schemas.microsoft.com/office/drawing/2014/main" id="{2FAF2178-14B1-4E60-BBA0-D403DB6E8AE6}"/>
              </a:ext>
            </a:extLst>
          </p:cNvPr>
          <p:cNvSpPr txBox="1"/>
          <p:nvPr/>
        </p:nvSpPr>
        <p:spPr>
          <a:xfrm>
            <a:off x="8656172" y="2410645"/>
            <a:ext cx="184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sp>
        <p:nvSpPr>
          <p:cNvPr id="93" name="TextBox 92">
            <a:extLst>
              <a:ext uri="{FF2B5EF4-FFF2-40B4-BE49-F238E27FC236}">
                <a16:creationId xmlns="" xmlns:a16="http://schemas.microsoft.com/office/drawing/2014/main" id="{DD34420F-28DD-43E5-961E-767E5DEC997B}"/>
              </a:ext>
            </a:extLst>
          </p:cNvPr>
          <p:cNvSpPr txBox="1"/>
          <p:nvPr/>
        </p:nvSpPr>
        <p:spPr>
          <a:xfrm>
            <a:off x="8013834" y="1247472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Lorem ipsum</a:t>
            </a:r>
            <a:endParaRPr lang="ru-RU" sz="1600" b="1" dirty="0"/>
          </a:p>
        </p:txBody>
      </p:sp>
      <p:sp>
        <p:nvSpPr>
          <p:cNvPr id="94" name="TextBox 93">
            <a:extLst>
              <a:ext uri="{FF2B5EF4-FFF2-40B4-BE49-F238E27FC236}">
                <a16:creationId xmlns="" xmlns:a16="http://schemas.microsoft.com/office/drawing/2014/main" id="{EC384741-26D1-45AD-AF64-AB2855B920B1}"/>
              </a:ext>
            </a:extLst>
          </p:cNvPr>
          <p:cNvSpPr txBox="1"/>
          <p:nvPr/>
        </p:nvSpPr>
        <p:spPr>
          <a:xfrm>
            <a:off x="8123015" y="1504313"/>
            <a:ext cx="184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pic>
        <p:nvPicPr>
          <p:cNvPr id="96" name="Рисунок 95">
            <a:extLst>
              <a:ext uri="{FF2B5EF4-FFF2-40B4-BE49-F238E27FC236}">
                <a16:creationId xmlns="" xmlns:a16="http://schemas.microsoft.com/office/drawing/2014/main" id="{D446D9CB-0B0A-49CF-9088-B5B8F9711812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127524" y="2460524"/>
            <a:ext cx="1936952" cy="1936952"/>
          </a:xfrm>
          <a:prstGeom prst="rect">
            <a:avLst/>
          </a:prstGeom>
        </p:spPr>
      </p:pic>
      <p:sp>
        <p:nvSpPr>
          <p:cNvPr id="71" name="Нижний колонтитул 4">
            <a:extLst>
              <a:ext uri="{FF2B5EF4-FFF2-40B4-BE49-F238E27FC236}">
                <a16:creationId xmlns="" xmlns:a16="http://schemas.microsoft.com/office/drawing/2014/main" id="{95C5D23A-9509-4CB6-912F-20D9C5205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1000" y="6356350"/>
            <a:ext cx="9810000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24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59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олилиния: фигура 42">
            <a:extLst>
              <a:ext uri="{FF2B5EF4-FFF2-40B4-BE49-F238E27FC236}">
                <a16:creationId xmlns="" xmlns:a16="http://schemas.microsoft.com/office/drawing/2014/main" id="{7A8B589C-3AA3-4FA4-A629-F32ED6F77CAD}"/>
              </a:ext>
            </a:extLst>
          </p:cNvPr>
          <p:cNvSpPr/>
          <p:nvPr/>
        </p:nvSpPr>
        <p:spPr>
          <a:xfrm>
            <a:off x="3967856" y="1273452"/>
            <a:ext cx="1453145" cy="810000"/>
          </a:xfrm>
          <a:custGeom>
            <a:avLst/>
            <a:gdLst>
              <a:gd name="connsiteX0" fmla="*/ 827703 w 1453145"/>
              <a:gd name="connsiteY0" fmla="*/ 0 h 810000"/>
              <a:gd name="connsiteX1" fmla="*/ 1048145 w 1453145"/>
              <a:gd name="connsiteY1" fmla="*/ 0 h 810000"/>
              <a:gd name="connsiteX2" fmla="*/ 1453145 w 1453145"/>
              <a:gd name="connsiteY2" fmla="*/ 405000 h 810000"/>
              <a:gd name="connsiteX3" fmla="*/ 1048145 w 1453145"/>
              <a:gd name="connsiteY3" fmla="*/ 810000 h 810000"/>
              <a:gd name="connsiteX4" fmla="*/ 0 w 1453145"/>
              <a:gd name="connsiteY4" fmla="*/ 810000 h 810000"/>
              <a:gd name="connsiteX5" fmla="*/ 38521 w 1453145"/>
              <a:gd name="connsiteY5" fmla="*/ 746592 h 810000"/>
              <a:gd name="connsiteX6" fmla="*/ 719189 w 1453145"/>
              <a:gd name="connsiteY6" fmla="*/ 65924 h 810000"/>
              <a:gd name="connsiteX7" fmla="*/ 827703 w 1453145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3145" h="810000">
                <a:moveTo>
                  <a:pt x="827703" y="0"/>
                </a:moveTo>
                <a:lnTo>
                  <a:pt x="1048145" y="0"/>
                </a:lnTo>
                <a:cubicBezTo>
                  <a:pt x="1271820" y="0"/>
                  <a:pt x="1453145" y="181325"/>
                  <a:pt x="1453145" y="405000"/>
                </a:cubicBezTo>
                <a:cubicBezTo>
                  <a:pt x="1453145" y="628675"/>
                  <a:pt x="1271820" y="810000"/>
                  <a:pt x="1048145" y="810000"/>
                </a:cubicBezTo>
                <a:lnTo>
                  <a:pt x="0" y="810000"/>
                </a:lnTo>
                <a:lnTo>
                  <a:pt x="38521" y="746592"/>
                </a:lnTo>
                <a:cubicBezTo>
                  <a:pt x="219666" y="478462"/>
                  <a:pt x="451059" y="247069"/>
                  <a:pt x="719189" y="65924"/>
                </a:cubicBezTo>
                <a:lnTo>
                  <a:pt x="82770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2" name="Полилиния: фигура 41">
            <a:extLst>
              <a:ext uri="{FF2B5EF4-FFF2-40B4-BE49-F238E27FC236}">
                <a16:creationId xmlns="" xmlns:a16="http://schemas.microsoft.com/office/drawing/2014/main" id="{F15FCDC1-9ED5-480F-B327-7A79797B012E}"/>
              </a:ext>
            </a:extLst>
          </p:cNvPr>
          <p:cNvSpPr/>
          <p:nvPr/>
        </p:nvSpPr>
        <p:spPr>
          <a:xfrm>
            <a:off x="6771000" y="1273452"/>
            <a:ext cx="1453146" cy="810000"/>
          </a:xfrm>
          <a:custGeom>
            <a:avLst/>
            <a:gdLst>
              <a:gd name="connsiteX0" fmla="*/ 405000 w 1453146"/>
              <a:gd name="connsiteY0" fmla="*/ 0 h 810000"/>
              <a:gd name="connsiteX1" fmla="*/ 625442 w 1453146"/>
              <a:gd name="connsiteY1" fmla="*/ 0 h 810000"/>
              <a:gd name="connsiteX2" fmla="*/ 733956 w 1453146"/>
              <a:gd name="connsiteY2" fmla="*/ 65924 h 810000"/>
              <a:gd name="connsiteX3" fmla="*/ 1414624 w 1453146"/>
              <a:gd name="connsiteY3" fmla="*/ 746592 h 810000"/>
              <a:gd name="connsiteX4" fmla="*/ 1453146 w 1453146"/>
              <a:gd name="connsiteY4" fmla="*/ 810000 h 810000"/>
              <a:gd name="connsiteX5" fmla="*/ 405000 w 1453146"/>
              <a:gd name="connsiteY5" fmla="*/ 810000 h 810000"/>
              <a:gd name="connsiteX6" fmla="*/ 0 w 1453146"/>
              <a:gd name="connsiteY6" fmla="*/ 405000 h 810000"/>
              <a:gd name="connsiteX7" fmla="*/ 405000 w 1453146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3146" h="810000">
                <a:moveTo>
                  <a:pt x="405000" y="0"/>
                </a:moveTo>
                <a:lnTo>
                  <a:pt x="625442" y="0"/>
                </a:lnTo>
                <a:lnTo>
                  <a:pt x="733956" y="65924"/>
                </a:lnTo>
                <a:cubicBezTo>
                  <a:pt x="1002086" y="247069"/>
                  <a:pt x="1233479" y="478462"/>
                  <a:pt x="1414624" y="746592"/>
                </a:cubicBezTo>
                <a:lnTo>
                  <a:pt x="1453146" y="810000"/>
                </a:lnTo>
                <a:lnTo>
                  <a:pt x="405000" y="810000"/>
                </a:lnTo>
                <a:cubicBezTo>
                  <a:pt x="181325" y="810000"/>
                  <a:pt x="0" y="628675"/>
                  <a:pt x="0" y="405000"/>
                </a:cubicBezTo>
                <a:cubicBezTo>
                  <a:pt x="0" y="181325"/>
                  <a:pt x="181325" y="0"/>
                  <a:pt x="405000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41" name="Полилиния: фигура 40">
            <a:extLst>
              <a:ext uri="{FF2B5EF4-FFF2-40B4-BE49-F238E27FC236}">
                <a16:creationId xmlns="" xmlns:a16="http://schemas.microsoft.com/office/drawing/2014/main" id="{792A1828-CD59-4918-B873-0C87513B2450}"/>
              </a:ext>
            </a:extLst>
          </p:cNvPr>
          <p:cNvSpPr/>
          <p:nvPr/>
        </p:nvSpPr>
        <p:spPr>
          <a:xfrm>
            <a:off x="3619594" y="2160947"/>
            <a:ext cx="1334466" cy="810000"/>
          </a:xfrm>
          <a:custGeom>
            <a:avLst/>
            <a:gdLst>
              <a:gd name="connsiteX0" fmla="*/ 301181 w 1334466"/>
              <a:gd name="connsiteY0" fmla="*/ 0 h 810000"/>
              <a:gd name="connsiteX1" fmla="*/ 929466 w 1334466"/>
              <a:gd name="connsiteY1" fmla="*/ 0 h 810000"/>
              <a:gd name="connsiteX2" fmla="*/ 1334466 w 1334466"/>
              <a:gd name="connsiteY2" fmla="*/ 405000 h 810000"/>
              <a:gd name="connsiteX3" fmla="*/ 929466 w 1334466"/>
              <a:gd name="connsiteY3" fmla="*/ 810000 h 810000"/>
              <a:gd name="connsiteX4" fmla="*/ 0 w 1334466"/>
              <a:gd name="connsiteY4" fmla="*/ 810000 h 810000"/>
              <a:gd name="connsiteX5" fmla="*/ 7603 w 1334466"/>
              <a:gd name="connsiteY5" fmla="*/ 760185 h 810000"/>
              <a:gd name="connsiteX6" fmla="*/ 260556 w 1334466"/>
              <a:gd name="connsiteY6" fmla="*/ 66871 h 810000"/>
              <a:gd name="connsiteX7" fmla="*/ 301181 w 1334466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4466" h="810000">
                <a:moveTo>
                  <a:pt x="301181" y="0"/>
                </a:moveTo>
                <a:lnTo>
                  <a:pt x="929466" y="0"/>
                </a:lnTo>
                <a:cubicBezTo>
                  <a:pt x="1153141" y="0"/>
                  <a:pt x="1334466" y="181325"/>
                  <a:pt x="1334466" y="405000"/>
                </a:cubicBezTo>
                <a:cubicBezTo>
                  <a:pt x="1334466" y="628675"/>
                  <a:pt x="1153141" y="810000"/>
                  <a:pt x="929466" y="810000"/>
                </a:cubicBezTo>
                <a:lnTo>
                  <a:pt x="0" y="810000"/>
                </a:lnTo>
                <a:lnTo>
                  <a:pt x="7603" y="760185"/>
                </a:lnTo>
                <a:cubicBezTo>
                  <a:pt x="57956" y="514116"/>
                  <a:pt x="144174" y="281111"/>
                  <a:pt x="260556" y="66871"/>
                </a:cubicBezTo>
                <a:lnTo>
                  <a:pt x="30118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40" name="Полилиния: фигура 39">
            <a:extLst>
              <a:ext uri="{FF2B5EF4-FFF2-40B4-BE49-F238E27FC236}">
                <a16:creationId xmlns="" xmlns:a16="http://schemas.microsoft.com/office/drawing/2014/main" id="{3EC05210-B351-42CA-93A0-ADADB19F964D}"/>
              </a:ext>
            </a:extLst>
          </p:cNvPr>
          <p:cNvSpPr/>
          <p:nvPr/>
        </p:nvSpPr>
        <p:spPr>
          <a:xfrm>
            <a:off x="7260310" y="2160947"/>
            <a:ext cx="1312096" cy="810000"/>
          </a:xfrm>
          <a:custGeom>
            <a:avLst/>
            <a:gdLst>
              <a:gd name="connsiteX0" fmla="*/ 405000 w 1312096"/>
              <a:gd name="connsiteY0" fmla="*/ 0 h 810000"/>
              <a:gd name="connsiteX1" fmla="*/ 1010915 w 1312096"/>
              <a:gd name="connsiteY1" fmla="*/ 0 h 810000"/>
              <a:gd name="connsiteX2" fmla="*/ 1051540 w 1312096"/>
              <a:gd name="connsiteY2" fmla="*/ 66871 h 810000"/>
              <a:gd name="connsiteX3" fmla="*/ 1304493 w 1312096"/>
              <a:gd name="connsiteY3" fmla="*/ 760185 h 810000"/>
              <a:gd name="connsiteX4" fmla="*/ 1312096 w 1312096"/>
              <a:gd name="connsiteY4" fmla="*/ 810000 h 810000"/>
              <a:gd name="connsiteX5" fmla="*/ 405000 w 1312096"/>
              <a:gd name="connsiteY5" fmla="*/ 810000 h 810000"/>
              <a:gd name="connsiteX6" fmla="*/ 0 w 1312096"/>
              <a:gd name="connsiteY6" fmla="*/ 405000 h 810000"/>
              <a:gd name="connsiteX7" fmla="*/ 405000 w 1312096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2096" h="810000">
                <a:moveTo>
                  <a:pt x="405000" y="0"/>
                </a:moveTo>
                <a:lnTo>
                  <a:pt x="1010915" y="0"/>
                </a:lnTo>
                <a:lnTo>
                  <a:pt x="1051540" y="66871"/>
                </a:lnTo>
                <a:cubicBezTo>
                  <a:pt x="1167922" y="281111"/>
                  <a:pt x="1254140" y="514116"/>
                  <a:pt x="1304493" y="760185"/>
                </a:cubicBezTo>
                <a:lnTo>
                  <a:pt x="1312096" y="810000"/>
                </a:lnTo>
                <a:lnTo>
                  <a:pt x="405000" y="810000"/>
                </a:lnTo>
                <a:cubicBezTo>
                  <a:pt x="181325" y="810000"/>
                  <a:pt x="0" y="628675"/>
                  <a:pt x="0" y="405000"/>
                </a:cubicBezTo>
                <a:cubicBezTo>
                  <a:pt x="0" y="181325"/>
                  <a:pt x="181325" y="0"/>
                  <a:pt x="40500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9" name="Полилиния: фигура 38">
            <a:extLst>
              <a:ext uri="{FF2B5EF4-FFF2-40B4-BE49-F238E27FC236}">
                <a16:creationId xmlns="" xmlns:a16="http://schemas.microsoft.com/office/drawing/2014/main" id="{48C324DD-2070-4E77-A09E-93543E114F36}"/>
              </a:ext>
            </a:extLst>
          </p:cNvPr>
          <p:cNvSpPr/>
          <p:nvPr/>
        </p:nvSpPr>
        <p:spPr>
          <a:xfrm>
            <a:off x="3576000" y="3047649"/>
            <a:ext cx="922500" cy="810000"/>
          </a:xfrm>
          <a:custGeom>
            <a:avLst/>
            <a:gdLst>
              <a:gd name="connsiteX0" fmla="*/ 31888 w 922500"/>
              <a:gd name="connsiteY0" fmla="*/ 0 h 810000"/>
              <a:gd name="connsiteX1" fmla="*/ 517500 w 922500"/>
              <a:gd name="connsiteY1" fmla="*/ 0 h 810000"/>
              <a:gd name="connsiteX2" fmla="*/ 922500 w 922500"/>
              <a:gd name="connsiteY2" fmla="*/ 405000 h 810000"/>
              <a:gd name="connsiteX3" fmla="*/ 517500 w 922500"/>
              <a:gd name="connsiteY3" fmla="*/ 810000 h 810000"/>
              <a:gd name="connsiteX4" fmla="*/ 39107 w 922500"/>
              <a:gd name="connsiteY4" fmla="*/ 810000 h 810000"/>
              <a:gd name="connsiteX5" fmla="*/ 13010 w 922500"/>
              <a:gd name="connsiteY5" fmla="*/ 639006 h 810000"/>
              <a:gd name="connsiteX6" fmla="*/ 0 w 922500"/>
              <a:gd name="connsiteY6" fmla="*/ 381351 h 810000"/>
              <a:gd name="connsiteX7" fmla="*/ 13010 w 922500"/>
              <a:gd name="connsiteY7" fmla="*/ 123696 h 810000"/>
              <a:gd name="connsiteX8" fmla="*/ 31888 w 922500"/>
              <a:gd name="connsiteY8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500" h="810000">
                <a:moveTo>
                  <a:pt x="31888" y="0"/>
                </a:moveTo>
                <a:lnTo>
                  <a:pt x="517500" y="0"/>
                </a:lnTo>
                <a:cubicBezTo>
                  <a:pt x="741175" y="0"/>
                  <a:pt x="922500" y="181325"/>
                  <a:pt x="922500" y="405000"/>
                </a:cubicBezTo>
                <a:cubicBezTo>
                  <a:pt x="922500" y="628675"/>
                  <a:pt x="741175" y="810000"/>
                  <a:pt x="517500" y="810000"/>
                </a:cubicBezTo>
                <a:lnTo>
                  <a:pt x="39107" y="810000"/>
                </a:lnTo>
                <a:lnTo>
                  <a:pt x="13010" y="639006"/>
                </a:lnTo>
                <a:cubicBezTo>
                  <a:pt x="4407" y="554291"/>
                  <a:pt x="0" y="468336"/>
                  <a:pt x="0" y="381351"/>
                </a:cubicBezTo>
                <a:cubicBezTo>
                  <a:pt x="0" y="294366"/>
                  <a:pt x="4407" y="208410"/>
                  <a:pt x="13010" y="123696"/>
                </a:cubicBezTo>
                <a:lnTo>
                  <a:pt x="3188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innerShdw blurRad="63500" dist="50800" dir="108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8" name="Полилиния: фигура 37">
            <a:extLst>
              <a:ext uri="{FF2B5EF4-FFF2-40B4-BE49-F238E27FC236}">
                <a16:creationId xmlns="" xmlns:a16="http://schemas.microsoft.com/office/drawing/2014/main" id="{90B863F5-A153-47D3-9437-334ABFFC1E0A}"/>
              </a:ext>
            </a:extLst>
          </p:cNvPr>
          <p:cNvSpPr/>
          <p:nvPr/>
        </p:nvSpPr>
        <p:spPr>
          <a:xfrm>
            <a:off x="7693500" y="3047649"/>
            <a:ext cx="922500" cy="810000"/>
          </a:xfrm>
          <a:custGeom>
            <a:avLst/>
            <a:gdLst>
              <a:gd name="connsiteX0" fmla="*/ 405000 w 922500"/>
              <a:gd name="connsiteY0" fmla="*/ 0 h 810000"/>
              <a:gd name="connsiteX1" fmla="*/ 890612 w 922500"/>
              <a:gd name="connsiteY1" fmla="*/ 0 h 810000"/>
              <a:gd name="connsiteX2" fmla="*/ 909490 w 922500"/>
              <a:gd name="connsiteY2" fmla="*/ 123696 h 810000"/>
              <a:gd name="connsiteX3" fmla="*/ 922500 w 922500"/>
              <a:gd name="connsiteY3" fmla="*/ 381351 h 810000"/>
              <a:gd name="connsiteX4" fmla="*/ 909490 w 922500"/>
              <a:gd name="connsiteY4" fmla="*/ 639006 h 810000"/>
              <a:gd name="connsiteX5" fmla="*/ 883393 w 922500"/>
              <a:gd name="connsiteY5" fmla="*/ 810000 h 810000"/>
              <a:gd name="connsiteX6" fmla="*/ 405000 w 922500"/>
              <a:gd name="connsiteY6" fmla="*/ 810000 h 810000"/>
              <a:gd name="connsiteX7" fmla="*/ 0 w 922500"/>
              <a:gd name="connsiteY7" fmla="*/ 405000 h 810000"/>
              <a:gd name="connsiteX8" fmla="*/ 405000 w 922500"/>
              <a:gd name="connsiteY8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500" h="810000">
                <a:moveTo>
                  <a:pt x="405000" y="0"/>
                </a:moveTo>
                <a:lnTo>
                  <a:pt x="890612" y="0"/>
                </a:lnTo>
                <a:lnTo>
                  <a:pt x="909490" y="123696"/>
                </a:lnTo>
                <a:cubicBezTo>
                  <a:pt x="918093" y="208410"/>
                  <a:pt x="922500" y="294366"/>
                  <a:pt x="922500" y="381351"/>
                </a:cubicBezTo>
                <a:cubicBezTo>
                  <a:pt x="922500" y="468336"/>
                  <a:pt x="918093" y="554291"/>
                  <a:pt x="909490" y="639006"/>
                </a:cubicBezTo>
                <a:lnTo>
                  <a:pt x="883393" y="810000"/>
                </a:lnTo>
                <a:lnTo>
                  <a:pt x="405000" y="810000"/>
                </a:lnTo>
                <a:cubicBezTo>
                  <a:pt x="181325" y="810000"/>
                  <a:pt x="0" y="628675"/>
                  <a:pt x="0" y="405000"/>
                </a:cubicBezTo>
                <a:cubicBezTo>
                  <a:pt x="0" y="181325"/>
                  <a:pt x="181325" y="0"/>
                  <a:pt x="40500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7" name="Полилиния: фигура 36">
            <a:extLst>
              <a:ext uri="{FF2B5EF4-FFF2-40B4-BE49-F238E27FC236}">
                <a16:creationId xmlns="" xmlns:a16="http://schemas.microsoft.com/office/drawing/2014/main" id="{AE79E730-83DE-4035-BA1D-2144948F6B51}"/>
              </a:ext>
            </a:extLst>
          </p:cNvPr>
          <p:cNvSpPr/>
          <p:nvPr/>
        </p:nvSpPr>
        <p:spPr>
          <a:xfrm>
            <a:off x="7260311" y="3934351"/>
            <a:ext cx="1304877" cy="810000"/>
          </a:xfrm>
          <a:custGeom>
            <a:avLst/>
            <a:gdLst>
              <a:gd name="connsiteX0" fmla="*/ 405000 w 1304877"/>
              <a:gd name="connsiteY0" fmla="*/ 0 h 810000"/>
              <a:gd name="connsiteX1" fmla="*/ 1304877 w 1304877"/>
              <a:gd name="connsiteY1" fmla="*/ 0 h 810000"/>
              <a:gd name="connsiteX2" fmla="*/ 1304493 w 1304877"/>
              <a:gd name="connsiteY2" fmla="*/ 2517 h 810000"/>
              <a:gd name="connsiteX3" fmla="*/ 1051540 w 1304877"/>
              <a:gd name="connsiteY3" fmla="*/ 695831 h 810000"/>
              <a:gd name="connsiteX4" fmla="*/ 982181 w 1304877"/>
              <a:gd name="connsiteY4" fmla="*/ 810000 h 810000"/>
              <a:gd name="connsiteX5" fmla="*/ 405000 w 1304877"/>
              <a:gd name="connsiteY5" fmla="*/ 810000 h 810000"/>
              <a:gd name="connsiteX6" fmla="*/ 0 w 1304877"/>
              <a:gd name="connsiteY6" fmla="*/ 405000 h 810000"/>
              <a:gd name="connsiteX7" fmla="*/ 405000 w 1304877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4877" h="810000">
                <a:moveTo>
                  <a:pt x="405000" y="0"/>
                </a:moveTo>
                <a:lnTo>
                  <a:pt x="1304877" y="0"/>
                </a:lnTo>
                <a:lnTo>
                  <a:pt x="1304493" y="2517"/>
                </a:lnTo>
                <a:cubicBezTo>
                  <a:pt x="1254140" y="248586"/>
                  <a:pt x="1167922" y="481590"/>
                  <a:pt x="1051540" y="695831"/>
                </a:cubicBezTo>
                <a:lnTo>
                  <a:pt x="982181" y="810000"/>
                </a:lnTo>
                <a:lnTo>
                  <a:pt x="405000" y="810000"/>
                </a:lnTo>
                <a:cubicBezTo>
                  <a:pt x="181325" y="810000"/>
                  <a:pt x="0" y="628675"/>
                  <a:pt x="0" y="405000"/>
                </a:cubicBezTo>
                <a:cubicBezTo>
                  <a:pt x="0" y="181325"/>
                  <a:pt x="181325" y="0"/>
                  <a:pt x="40500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6" name="Полилиния: фигура 35">
            <a:extLst>
              <a:ext uri="{FF2B5EF4-FFF2-40B4-BE49-F238E27FC236}">
                <a16:creationId xmlns="" xmlns:a16="http://schemas.microsoft.com/office/drawing/2014/main" id="{D5CD020B-AE20-48EA-A983-F34B0BA1B5B9}"/>
              </a:ext>
            </a:extLst>
          </p:cNvPr>
          <p:cNvSpPr/>
          <p:nvPr/>
        </p:nvSpPr>
        <p:spPr>
          <a:xfrm>
            <a:off x="3627056" y="3935937"/>
            <a:ext cx="1332695" cy="810000"/>
          </a:xfrm>
          <a:custGeom>
            <a:avLst/>
            <a:gdLst>
              <a:gd name="connsiteX0" fmla="*/ 0 w 1332695"/>
              <a:gd name="connsiteY0" fmla="*/ 0 h 810000"/>
              <a:gd name="connsiteX1" fmla="*/ 927695 w 1332695"/>
              <a:gd name="connsiteY1" fmla="*/ 0 h 810000"/>
              <a:gd name="connsiteX2" fmla="*/ 1332695 w 1332695"/>
              <a:gd name="connsiteY2" fmla="*/ 405000 h 810000"/>
              <a:gd name="connsiteX3" fmla="*/ 927695 w 1332695"/>
              <a:gd name="connsiteY3" fmla="*/ 810000 h 810000"/>
              <a:gd name="connsiteX4" fmla="*/ 323418 w 1332695"/>
              <a:gd name="connsiteY4" fmla="*/ 810000 h 810000"/>
              <a:gd name="connsiteX5" fmla="*/ 253095 w 1332695"/>
              <a:gd name="connsiteY5" fmla="*/ 694245 h 810000"/>
              <a:gd name="connsiteX6" fmla="*/ 142 w 1332695"/>
              <a:gd name="connsiteY6" fmla="*/ 931 h 810000"/>
              <a:gd name="connsiteX7" fmla="*/ 0 w 1332695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2695" h="810000">
                <a:moveTo>
                  <a:pt x="0" y="0"/>
                </a:moveTo>
                <a:lnTo>
                  <a:pt x="927695" y="0"/>
                </a:lnTo>
                <a:cubicBezTo>
                  <a:pt x="1151370" y="0"/>
                  <a:pt x="1332695" y="181325"/>
                  <a:pt x="1332695" y="405000"/>
                </a:cubicBezTo>
                <a:cubicBezTo>
                  <a:pt x="1332695" y="628675"/>
                  <a:pt x="1151370" y="810000"/>
                  <a:pt x="927695" y="810000"/>
                </a:cubicBezTo>
                <a:lnTo>
                  <a:pt x="323418" y="810000"/>
                </a:lnTo>
                <a:lnTo>
                  <a:pt x="253095" y="694245"/>
                </a:lnTo>
                <a:cubicBezTo>
                  <a:pt x="136713" y="480004"/>
                  <a:pt x="50495" y="247000"/>
                  <a:pt x="142" y="93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innerShdw blurRad="63500" dist="50800" dir="108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5" name="Полилиния: фигура 34">
            <a:extLst>
              <a:ext uri="{FF2B5EF4-FFF2-40B4-BE49-F238E27FC236}">
                <a16:creationId xmlns="" xmlns:a16="http://schemas.microsoft.com/office/drawing/2014/main" id="{49D5F229-1751-4505-9A4E-D1A13C1A86C4}"/>
              </a:ext>
            </a:extLst>
          </p:cNvPr>
          <p:cNvSpPr/>
          <p:nvPr/>
        </p:nvSpPr>
        <p:spPr>
          <a:xfrm>
            <a:off x="3998034" y="4824225"/>
            <a:ext cx="1422966" cy="810000"/>
          </a:xfrm>
          <a:custGeom>
            <a:avLst/>
            <a:gdLst>
              <a:gd name="connsiteX0" fmla="*/ 0 w 1422966"/>
              <a:gd name="connsiteY0" fmla="*/ 0 h 810000"/>
              <a:gd name="connsiteX1" fmla="*/ 1017966 w 1422966"/>
              <a:gd name="connsiteY1" fmla="*/ 0 h 810000"/>
              <a:gd name="connsiteX2" fmla="*/ 1422966 w 1422966"/>
              <a:gd name="connsiteY2" fmla="*/ 405000 h 810000"/>
              <a:gd name="connsiteX3" fmla="*/ 1017966 w 1422966"/>
              <a:gd name="connsiteY3" fmla="*/ 810000 h 810000"/>
              <a:gd name="connsiteX4" fmla="*/ 879294 w 1422966"/>
              <a:gd name="connsiteY4" fmla="*/ 810000 h 810000"/>
              <a:gd name="connsiteX5" fmla="*/ 689010 w 1422966"/>
              <a:gd name="connsiteY5" fmla="*/ 694399 h 810000"/>
              <a:gd name="connsiteX6" fmla="*/ 8342 w 1422966"/>
              <a:gd name="connsiteY6" fmla="*/ 13731 h 810000"/>
              <a:gd name="connsiteX7" fmla="*/ 0 w 1422966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2966" h="810000">
                <a:moveTo>
                  <a:pt x="0" y="0"/>
                </a:moveTo>
                <a:lnTo>
                  <a:pt x="1017966" y="0"/>
                </a:lnTo>
                <a:cubicBezTo>
                  <a:pt x="1241641" y="0"/>
                  <a:pt x="1422966" y="181325"/>
                  <a:pt x="1422966" y="405000"/>
                </a:cubicBezTo>
                <a:cubicBezTo>
                  <a:pt x="1422966" y="628675"/>
                  <a:pt x="1241641" y="810000"/>
                  <a:pt x="1017966" y="810000"/>
                </a:cubicBezTo>
                <a:lnTo>
                  <a:pt x="879294" y="810000"/>
                </a:lnTo>
                <a:lnTo>
                  <a:pt x="689010" y="694399"/>
                </a:lnTo>
                <a:cubicBezTo>
                  <a:pt x="420880" y="513254"/>
                  <a:pt x="189487" y="281861"/>
                  <a:pt x="8342" y="1373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innerShdw blurRad="63500" dist="50800" dir="108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4" name="Полилиния: фигура 33">
            <a:extLst>
              <a:ext uri="{FF2B5EF4-FFF2-40B4-BE49-F238E27FC236}">
                <a16:creationId xmlns="" xmlns:a16="http://schemas.microsoft.com/office/drawing/2014/main" id="{225C18A8-D35C-4136-9D48-1D8B7154A28A}"/>
              </a:ext>
            </a:extLst>
          </p:cNvPr>
          <p:cNvSpPr/>
          <p:nvPr/>
        </p:nvSpPr>
        <p:spPr>
          <a:xfrm>
            <a:off x="6771000" y="4829766"/>
            <a:ext cx="1419600" cy="810000"/>
          </a:xfrm>
          <a:custGeom>
            <a:avLst/>
            <a:gdLst>
              <a:gd name="connsiteX0" fmla="*/ 405000 w 1419600"/>
              <a:gd name="connsiteY0" fmla="*/ 0 h 810000"/>
              <a:gd name="connsiteX1" fmla="*/ 1419600 w 1419600"/>
              <a:gd name="connsiteY1" fmla="*/ 0 h 810000"/>
              <a:gd name="connsiteX2" fmla="*/ 1414624 w 1419600"/>
              <a:gd name="connsiteY2" fmla="*/ 8190 h 810000"/>
              <a:gd name="connsiteX3" fmla="*/ 733956 w 1419600"/>
              <a:gd name="connsiteY3" fmla="*/ 688858 h 810000"/>
              <a:gd name="connsiteX4" fmla="*/ 534551 w 1419600"/>
              <a:gd name="connsiteY4" fmla="*/ 810000 h 810000"/>
              <a:gd name="connsiteX5" fmla="*/ 405000 w 1419600"/>
              <a:gd name="connsiteY5" fmla="*/ 810000 h 810000"/>
              <a:gd name="connsiteX6" fmla="*/ 0 w 1419600"/>
              <a:gd name="connsiteY6" fmla="*/ 405000 h 810000"/>
              <a:gd name="connsiteX7" fmla="*/ 405000 w 1419600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9600" h="810000">
                <a:moveTo>
                  <a:pt x="405000" y="0"/>
                </a:moveTo>
                <a:lnTo>
                  <a:pt x="1419600" y="0"/>
                </a:lnTo>
                <a:lnTo>
                  <a:pt x="1414624" y="8190"/>
                </a:lnTo>
                <a:cubicBezTo>
                  <a:pt x="1233479" y="276320"/>
                  <a:pt x="1002086" y="507713"/>
                  <a:pt x="733956" y="688858"/>
                </a:cubicBezTo>
                <a:lnTo>
                  <a:pt x="534551" y="810000"/>
                </a:lnTo>
                <a:lnTo>
                  <a:pt x="405000" y="810000"/>
                </a:lnTo>
                <a:cubicBezTo>
                  <a:pt x="181325" y="810000"/>
                  <a:pt x="0" y="628675"/>
                  <a:pt x="0" y="405000"/>
                </a:cubicBezTo>
                <a:cubicBezTo>
                  <a:pt x="0" y="181325"/>
                  <a:pt x="181325" y="0"/>
                  <a:pt x="40500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2" name="Полилиния: фигура 31">
            <a:extLst>
              <a:ext uri="{FF2B5EF4-FFF2-40B4-BE49-F238E27FC236}">
                <a16:creationId xmlns="" xmlns:a16="http://schemas.microsoft.com/office/drawing/2014/main" id="{8E6DD147-578B-40E5-865B-0D2F1B54188E}"/>
              </a:ext>
            </a:extLst>
          </p:cNvPr>
          <p:cNvSpPr/>
          <p:nvPr/>
        </p:nvSpPr>
        <p:spPr>
          <a:xfrm>
            <a:off x="1731000" y="1273452"/>
            <a:ext cx="3064558" cy="810000"/>
          </a:xfrm>
          <a:custGeom>
            <a:avLst/>
            <a:gdLst>
              <a:gd name="connsiteX0" fmla="*/ 405000 w 3064558"/>
              <a:gd name="connsiteY0" fmla="*/ 0 h 810000"/>
              <a:gd name="connsiteX1" fmla="*/ 3064558 w 3064558"/>
              <a:gd name="connsiteY1" fmla="*/ 0 h 810000"/>
              <a:gd name="connsiteX2" fmla="*/ 2956044 w 3064558"/>
              <a:gd name="connsiteY2" fmla="*/ 65924 h 810000"/>
              <a:gd name="connsiteX3" fmla="*/ 2275376 w 3064558"/>
              <a:gd name="connsiteY3" fmla="*/ 746592 h 810000"/>
              <a:gd name="connsiteX4" fmla="*/ 2236855 w 3064558"/>
              <a:gd name="connsiteY4" fmla="*/ 810000 h 810000"/>
              <a:gd name="connsiteX5" fmla="*/ 405000 w 3064558"/>
              <a:gd name="connsiteY5" fmla="*/ 810000 h 810000"/>
              <a:gd name="connsiteX6" fmla="*/ 0 w 3064558"/>
              <a:gd name="connsiteY6" fmla="*/ 405000 h 810000"/>
              <a:gd name="connsiteX7" fmla="*/ 405000 w 3064558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4558" h="810000">
                <a:moveTo>
                  <a:pt x="405000" y="0"/>
                </a:moveTo>
                <a:lnTo>
                  <a:pt x="3064558" y="0"/>
                </a:lnTo>
                <a:lnTo>
                  <a:pt x="2956044" y="65924"/>
                </a:lnTo>
                <a:cubicBezTo>
                  <a:pt x="2687914" y="247069"/>
                  <a:pt x="2456521" y="478462"/>
                  <a:pt x="2275376" y="746592"/>
                </a:cubicBezTo>
                <a:lnTo>
                  <a:pt x="2236855" y="810000"/>
                </a:lnTo>
                <a:lnTo>
                  <a:pt x="405000" y="810000"/>
                </a:lnTo>
                <a:cubicBezTo>
                  <a:pt x="181325" y="810000"/>
                  <a:pt x="0" y="628675"/>
                  <a:pt x="0" y="405000"/>
                </a:cubicBezTo>
                <a:cubicBezTo>
                  <a:pt x="0" y="181325"/>
                  <a:pt x="181325" y="0"/>
                  <a:pt x="405000" y="0"/>
                </a:cubicBez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1" name="Полилиния: фигура 30">
            <a:extLst>
              <a:ext uri="{FF2B5EF4-FFF2-40B4-BE49-F238E27FC236}">
                <a16:creationId xmlns="" xmlns:a16="http://schemas.microsoft.com/office/drawing/2014/main" id="{2A4228D2-FEAE-4DBA-BFEB-1349A506ADF4}"/>
              </a:ext>
            </a:extLst>
          </p:cNvPr>
          <p:cNvSpPr/>
          <p:nvPr/>
        </p:nvSpPr>
        <p:spPr>
          <a:xfrm>
            <a:off x="7396442" y="1273452"/>
            <a:ext cx="3064558" cy="810000"/>
          </a:xfrm>
          <a:custGeom>
            <a:avLst/>
            <a:gdLst>
              <a:gd name="connsiteX0" fmla="*/ 0 w 3064558"/>
              <a:gd name="connsiteY0" fmla="*/ 0 h 810000"/>
              <a:gd name="connsiteX1" fmla="*/ 2659558 w 3064558"/>
              <a:gd name="connsiteY1" fmla="*/ 0 h 810000"/>
              <a:gd name="connsiteX2" fmla="*/ 3064558 w 3064558"/>
              <a:gd name="connsiteY2" fmla="*/ 405000 h 810000"/>
              <a:gd name="connsiteX3" fmla="*/ 2659558 w 3064558"/>
              <a:gd name="connsiteY3" fmla="*/ 810000 h 810000"/>
              <a:gd name="connsiteX4" fmla="*/ 827704 w 3064558"/>
              <a:gd name="connsiteY4" fmla="*/ 810000 h 810000"/>
              <a:gd name="connsiteX5" fmla="*/ 789182 w 3064558"/>
              <a:gd name="connsiteY5" fmla="*/ 746592 h 810000"/>
              <a:gd name="connsiteX6" fmla="*/ 108514 w 3064558"/>
              <a:gd name="connsiteY6" fmla="*/ 65924 h 810000"/>
              <a:gd name="connsiteX7" fmla="*/ 0 w 3064558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4558" h="810000">
                <a:moveTo>
                  <a:pt x="0" y="0"/>
                </a:moveTo>
                <a:lnTo>
                  <a:pt x="2659558" y="0"/>
                </a:lnTo>
                <a:cubicBezTo>
                  <a:pt x="2883233" y="0"/>
                  <a:pt x="3064558" y="181325"/>
                  <a:pt x="3064558" y="405000"/>
                </a:cubicBezTo>
                <a:cubicBezTo>
                  <a:pt x="3064558" y="628675"/>
                  <a:pt x="2883233" y="810000"/>
                  <a:pt x="2659558" y="810000"/>
                </a:cubicBezTo>
                <a:lnTo>
                  <a:pt x="827704" y="810000"/>
                </a:lnTo>
                <a:lnTo>
                  <a:pt x="789182" y="746592"/>
                </a:lnTo>
                <a:cubicBezTo>
                  <a:pt x="608037" y="478462"/>
                  <a:pt x="376644" y="247069"/>
                  <a:pt x="108514" y="6592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0" name="Полилиния: фигура 29">
            <a:extLst>
              <a:ext uri="{FF2B5EF4-FFF2-40B4-BE49-F238E27FC236}">
                <a16:creationId xmlns="" xmlns:a16="http://schemas.microsoft.com/office/drawing/2014/main" id="{FC0FC4BB-C632-4B5F-B527-297584F8F151}"/>
              </a:ext>
            </a:extLst>
          </p:cNvPr>
          <p:cNvSpPr/>
          <p:nvPr/>
        </p:nvSpPr>
        <p:spPr>
          <a:xfrm>
            <a:off x="1264061" y="2160947"/>
            <a:ext cx="2656715" cy="810000"/>
          </a:xfrm>
          <a:custGeom>
            <a:avLst/>
            <a:gdLst>
              <a:gd name="connsiteX0" fmla="*/ 405000 w 2656715"/>
              <a:gd name="connsiteY0" fmla="*/ 0 h 810000"/>
              <a:gd name="connsiteX1" fmla="*/ 2656715 w 2656715"/>
              <a:gd name="connsiteY1" fmla="*/ 0 h 810000"/>
              <a:gd name="connsiteX2" fmla="*/ 2616090 w 2656715"/>
              <a:gd name="connsiteY2" fmla="*/ 66871 h 810000"/>
              <a:gd name="connsiteX3" fmla="*/ 2363137 w 2656715"/>
              <a:gd name="connsiteY3" fmla="*/ 760185 h 810000"/>
              <a:gd name="connsiteX4" fmla="*/ 2355534 w 2656715"/>
              <a:gd name="connsiteY4" fmla="*/ 810000 h 810000"/>
              <a:gd name="connsiteX5" fmla="*/ 405000 w 2656715"/>
              <a:gd name="connsiteY5" fmla="*/ 810000 h 810000"/>
              <a:gd name="connsiteX6" fmla="*/ 0 w 2656715"/>
              <a:gd name="connsiteY6" fmla="*/ 405000 h 810000"/>
              <a:gd name="connsiteX7" fmla="*/ 405000 w 2656715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56715" h="810000">
                <a:moveTo>
                  <a:pt x="405000" y="0"/>
                </a:moveTo>
                <a:lnTo>
                  <a:pt x="2656715" y="0"/>
                </a:lnTo>
                <a:lnTo>
                  <a:pt x="2616090" y="66871"/>
                </a:lnTo>
                <a:cubicBezTo>
                  <a:pt x="2499708" y="281111"/>
                  <a:pt x="2413490" y="514116"/>
                  <a:pt x="2363137" y="760185"/>
                </a:cubicBezTo>
                <a:lnTo>
                  <a:pt x="2355534" y="810000"/>
                </a:lnTo>
                <a:lnTo>
                  <a:pt x="405000" y="810000"/>
                </a:lnTo>
                <a:cubicBezTo>
                  <a:pt x="181325" y="810000"/>
                  <a:pt x="0" y="628675"/>
                  <a:pt x="0" y="405000"/>
                </a:cubicBezTo>
                <a:cubicBezTo>
                  <a:pt x="0" y="181325"/>
                  <a:pt x="181325" y="0"/>
                  <a:pt x="405000" y="0"/>
                </a:cubicBez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9" name="Полилиния: фигура 28">
            <a:extLst>
              <a:ext uri="{FF2B5EF4-FFF2-40B4-BE49-F238E27FC236}">
                <a16:creationId xmlns="" xmlns:a16="http://schemas.microsoft.com/office/drawing/2014/main" id="{223D72AE-FFD9-41CC-9D46-0443531BF32F}"/>
              </a:ext>
            </a:extLst>
          </p:cNvPr>
          <p:cNvSpPr/>
          <p:nvPr/>
        </p:nvSpPr>
        <p:spPr>
          <a:xfrm>
            <a:off x="8271226" y="2160947"/>
            <a:ext cx="2679085" cy="810000"/>
          </a:xfrm>
          <a:custGeom>
            <a:avLst/>
            <a:gdLst>
              <a:gd name="connsiteX0" fmla="*/ 0 w 2679085"/>
              <a:gd name="connsiteY0" fmla="*/ 0 h 810000"/>
              <a:gd name="connsiteX1" fmla="*/ 2274085 w 2679085"/>
              <a:gd name="connsiteY1" fmla="*/ 0 h 810000"/>
              <a:gd name="connsiteX2" fmla="*/ 2679085 w 2679085"/>
              <a:gd name="connsiteY2" fmla="*/ 405000 h 810000"/>
              <a:gd name="connsiteX3" fmla="*/ 2274085 w 2679085"/>
              <a:gd name="connsiteY3" fmla="*/ 810000 h 810000"/>
              <a:gd name="connsiteX4" fmla="*/ 301181 w 2679085"/>
              <a:gd name="connsiteY4" fmla="*/ 810000 h 810000"/>
              <a:gd name="connsiteX5" fmla="*/ 293578 w 2679085"/>
              <a:gd name="connsiteY5" fmla="*/ 760185 h 810000"/>
              <a:gd name="connsiteX6" fmla="*/ 40625 w 2679085"/>
              <a:gd name="connsiteY6" fmla="*/ 66871 h 810000"/>
              <a:gd name="connsiteX7" fmla="*/ 0 w 2679085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9085" h="810000">
                <a:moveTo>
                  <a:pt x="0" y="0"/>
                </a:moveTo>
                <a:lnTo>
                  <a:pt x="2274085" y="0"/>
                </a:lnTo>
                <a:cubicBezTo>
                  <a:pt x="2497760" y="0"/>
                  <a:pt x="2679085" y="181325"/>
                  <a:pt x="2679085" y="405000"/>
                </a:cubicBezTo>
                <a:cubicBezTo>
                  <a:pt x="2679085" y="628675"/>
                  <a:pt x="2497760" y="810000"/>
                  <a:pt x="2274085" y="810000"/>
                </a:cubicBezTo>
                <a:lnTo>
                  <a:pt x="301181" y="810000"/>
                </a:lnTo>
                <a:lnTo>
                  <a:pt x="293578" y="760185"/>
                </a:lnTo>
                <a:cubicBezTo>
                  <a:pt x="243225" y="514116"/>
                  <a:pt x="157007" y="281111"/>
                  <a:pt x="40625" y="66871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8" name="Полилиния: фигура 27">
            <a:extLst>
              <a:ext uri="{FF2B5EF4-FFF2-40B4-BE49-F238E27FC236}">
                <a16:creationId xmlns="" xmlns:a16="http://schemas.microsoft.com/office/drawing/2014/main" id="{1C281C5E-9287-4D3A-8E86-DBC37599ABBB}"/>
              </a:ext>
            </a:extLst>
          </p:cNvPr>
          <p:cNvSpPr/>
          <p:nvPr/>
        </p:nvSpPr>
        <p:spPr>
          <a:xfrm>
            <a:off x="808501" y="3047649"/>
            <a:ext cx="2806607" cy="810000"/>
          </a:xfrm>
          <a:custGeom>
            <a:avLst/>
            <a:gdLst>
              <a:gd name="connsiteX0" fmla="*/ 405000 w 2806607"/>
              <a:gd name="connsiteY0" fmla="*/ 0 h 810000"/>
              <a:gd name="connsiteX1" fmla="*/ 2799388 w 2806607"/>
              <a:gd name="connsiteY1" fmla="*/ 0 h 810000"/>
              <a:gd name="connsiteX2" fmla="*/ 2780510 w 2806607"/>
              <a:gd name="connsiteY2" fmla="*/ 123696 h 810000"/>
              <a:gd name="connsiteX3" fmla="*/ 2767500 w 2806607"/>
              <a:gd name="connsiteY3" fmla="*/ 381351 h 810000"/>
              <a:gd name="connsiteX4" fmla="*/ 2780510 w 2806607"/>
              <a:gd name="connsiteY4" fmla="*/ 639006 h 810000"/>
              <a:gd name="connsiteX5" fmla="*/ 2806607 w 2806607"/>
              <a:gd name="connsiteY5" fmla="*/ 810000 h 810000"/>
              <a:gd name="connsiteX6" fmla="*/ 405000 w 2806607"/>
              <a:gd name="connsiteY6" fmla="*/ 810000 h 810000"/>
              <a:gd name="connsiteX7" fmla="*/ 0 w 2806607"/>
              <a:gd name="connsiteY7" fmla="*/ 405000 h 810000"/>
              <a:gd name="connsiteX8" fmla="*/ 405000 w 2806607"/>
              <a:gd name="connsiteY8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06607" h="810000">
                <a:moveTo>
                  <a:pt x="405000" y="0"/>
                </a:moveTo>
                <a:lnTo>
                  <a:pt x="2799388" y="0"/>
                </a:lnTo>
                <a:lnTo>
                  <a:pt x="2780510" y="123696"/>
                </a:lnTo>
                <a:cubicBezTo>
                  <a:pt x="2771907" y="208410"/>
                  <a:pt x="2767500" y="294366"/>
                  <a:pt x="2767500" y="381351"/>
                </a:cubicBezTo>
                <a:cubicBezTo>
                  <a:pt x="2767500" y="468336"/>
                  <a:pt x="2771907" y="554291"/>
                  <a:pt x="2780510" y="639006"/>
                </a:cubicBezTo>
                <a:lnTo>
                  <a:pt x="2806607" y="810000"/>
                </a:lnTo>
                <a:lnTo>
                  <a:pt x="405000" y="810000"/>
                </a:lnTo>
                <a:cubicBezTo>
                  <a:pt x="181325" y="810000"/>
                  <a:pt x="0" y="628675"/>
                  <a:pt x="0" y="405000"/>
                </a:cubicBezTo>
                <a:cubicBezTo>
                  <a:pt x="0" y="181325"/>
                  <a:pt x="181325" y="0"/>
                  <a:pt x="405000" y="0"/>
                </a:cubicBez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7" name="Полилиния: фигура 26">
            <a:extLst>
              <a:ext uri="{FF2B5EF4-FFF2-40B4-BE49-F238E27FC236}">
                <a16:creationId xmlns="" xmlns:a16="http://schemas.microsoft.com/office/drawing/2014/main" id="{099AEBEA-68AB-49AE-A25E-F2A14718DC7A}"/>
              </a:ext>
            </a:extLst>
          </p:cNvPr>
          <p:cNvSpPr/>
          <p:nvPr/>
        </p:nvSpPr>
        <p:spPr>
          <a:xfrm>
            <a:off x="8576894" y="3047649"/>
            <a:ext cx="2806607" cy="810000"/>
          </a:xfrm>
          <a:custGeom>
            <a:avLst/>
            <a:gdLst>
              <a:gd name="connsiteX0" fmla="*/ 7219 w 2806607"/>
              <a:gd name="connsiteY0" fmla="*/ 0 h 810000"/>
              <a:gd name="connsiteX1" fmla="*/ 2401607 w 2806607"/>
              <a:gd name="connsiteY1" fmla="*/ 0 h 810000"/>
              <a:gd name="connsiteX2" fmla="*/ 2806607 w 2806607"/>
              <a:gd name="connsiteY2" fmla="*/ 405000 h 810000"/>
              <a:gd name="connsiteX3" fmla="*/ 2401607 w 2806607"/>
              <a:gd name="connsiteY3" fmla="*/ 810000 h 810000"/>
              <a:gd name="connsiteX4" fmla="*/ 0 w 2806607"/>
              <a:gd name="connsiteY4" fmla="*/ 810000 h 810000"/>
              <a:gd name="connsiteX5" fmla="*/ 26097 w 2806607"/>
              <a:gd name="connsiteY5" fmla="*/ 639006 h 810000"/>
              <a:gd name="connsiteX6" fmla="*/ 39107 w 2806607"/>
              <a:gd name="connsiteY6" fmla="*/ 381351 h 810000"/>
              <a:gd name="connsiteX7" fmla="*/ 26097 w 2806607"/>
              <a:gd name="connsiteY7" fmla="*/ 123696 h 810000"/>
              <a:gd name="connsiteX8" fmla="*/ 7219 w 2806607"/>
              <a:gd name="connsiteY8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06607" h="810000">
                <a:moveTo>
                  <a:pt x="7219" y="0"/>
                </a:moveTo>
                <a:lnTo>
                  <a:pt x="2401607" y="0"/>
                </a:lnTo>
                <a:cubicBezTo>
                  <a:pt x="2625282" y="0"/>
                  <a:pt x="2806607" y="181325"/>
                  <a:pt x="2806607" y="405000"/>
                </a:cubicBezTo>
                <a:cubicBezTo>
                  <a:pt x="2806607" y="628675"/>
                  <a:pt x="2625282" y="810000"/>
                  <a:pt x="2401607" y="810000"/>
                </a:cubicBezTo>
                <a:lnTo>
                  <a:pt x="0" y="810000"/>
                </a:lnTo>
                <a:lnTo>
                  <a:pt x="26097" y="639006"/>
                </a:lnTo>
                <a:cubicBezTo>
                  <a:pt x="34700" y="554291"/>
                  <a:pt x="39107" y="468336"/>
                  <a:pt x="39107" y="381351"/>
                </a:cubicBezTo>
                <a:cubicBezTo>
                  <a:pt x="39107" y="294366"/>
                  <a:pt x="34700" y="208410"/>
                  <a:pt x="26097" y="123696"/>
                </a:cubicBezTo>
                <a:lnTo>
                  <a:pt x="7219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6" name="Полилиния: фигура 25">
            <a:extLst>
              <a:ext uri="{FF2B5EF4-FFF2-40B4-BE49-F238E27FC236}">
                <a16:creationId xmlns="" xmlns:a16="http://schemas.microsoft.com/office/drawing/2014/main" id="{454BFD6A-D133-4873-8B3C-32405A13104C}"/>
              </a:ext>
            </a:extLst>
          </p:cNvPr>
          <p:cNvSpPr/>
          <p:nvPr/>
        </p:nvSpPr>
        <p:spPr>
          <a:xfrm>
            <a:off x="8242492" y="3934351"/>
            <a:ext cx="2707819" cy="810000"/>
          </a:xfrm>
          <a:custGeom>
            <a:avLst/>
            <a:gdLst>
              <a:gd name="connsiteX0" fmla="*/ 322696 w 2707819"/>
              <a:gd name="connsiteY0" fmla="*/ 0 h 810000"/>
              <a:gd name="connsiteX1" fmla="*/ 2302819 w 2707819"/>
              <a:gd name="connsiteY1" fmla="*/ 0 h 810000"/>
              <a:gd name="connsiteX2" fmla="*/ 2707819 w 2707819"/>
              <a:gd name="connsiteY2" fmla="*/ 405000 h 810000"/>
              <a:gd name="connsiteX3" fmla="*/ 2302819 w 2707819"/>
              <a:gd name="connsiteY3" fmla="*/ 810000 h 810000"/>
              <a:gd name="connsiteX4" fmla="*/ 0 w 2707819"/>
              <a:gd name="connsiteY4" fmla="*/ 810000 h 810000"/>
              <a:gd name="connsiteX5" fmla="*/ 69359 w 2707819"/>
              <a:gd name="connsiteY5" fmla="*/ 695831 h 810000"/>
              <a:gd name="connsiteX6" fmla="*/ 322312 w 2707819"/>
              <a:gd name="connsiteY6" fmla="*/ 2517 h 810000"/>
              <a:gd name="connsiteX7" fmla="*/ 322696 w 2707819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7819" h="810000">
                <a:moveTo>
                  <a:pt x="322696" y="0"/>
                </a:moveTo>
                <a:lnTo>
                  <a:pt x="2302819" y="0"/>
                </a:lnTo>
                <a:cubicBezTo>
                  <a:pt x="2526494" y="0"/>
                  <a:pt x="2707819" y="181325"/>
                  <a:pt x="2707819" y="405000"/>
                </a:cubicBezTo>
                <a:cubicBezTo>
                  <a:pt x="2707819" y="628675"/>
                  <a:pt x="2526494" y="810000"/>
                  <a:pt x="2302819" y="810000"/>
                </a:cubicBezTo>
                <a:lnTo>
                  <a:pt x="0" y="810000"/>
                </a:lnTo>
                <a:lnTo>
                  <a:pt x="69359" y="695831"/>
                </a:lnTo>
                <a:cubicBezTo>
                  <a:pt x="185741" y="481590"/>
                  <a:pt x="271959" y="248586"/>
                  <a:pt x="322312" y="2517"/>
                </a:cubicBezTo>
                <a:lnTo>
                  <a:pt x="322696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Полилиния: фигура 24">
            <a:extLst>
              <a:ext uri="{FF2B5EF4-FFF2-40B4-BE49-F238E27FC236}">
                <a16:creationId xmlns="" xmlns:a16="http://schemas.microsoft.com/office/drawing/2014/main" id="{845C86C9-5C98-49B9-9E51-A5917CE9A78D}"/>
              </a:ext>
            </a:extLst>
          </p:cNvPr>
          <p:cNvSpPr/>
          <p:nvPr/>
        </p:nvSpPr>
        <p:spPr>
          <a:xfrm>
            <a:off x="1269751" y="3935937"/>
            <a:ext cx="2680723" cy="810000"/>
          </a:xfrm>
          <a:custGeom>
            <a:avLst/>
            <a:gdLst>
              <a:gd name="connsiteX0" fmla="*/ 405000 w 2680723"/>
              <a:gd name="connsiteY0" fmla="*/ 0 h 810000"/>
              <a:gd name="connsiteX1" fmla="*/ 2357305 w 2680723"/>
              <a:gd name="connsiteY1" fmla="*/ 0 h 810000"/>
              <a:gd name="connsiteX2" fmla="*/ 2357447 w 2680723"/>
              <a:gd name="connsiteY2" fmla="*/ 931 h 810000"/>
              <a:gd name="connsiteX3" fmla="*/ 2610400 w 2680723"/>
              <a:gd name="connsiteY3" fmla="*/ 694245 h 810000"/>
              <a:gd name="connsiteX4" fmla="*/ 2680723 w 2680723"/>
              <a:gd name="connsiteY4" fmla="*/ 810000 h 810000"/>
              <a:gd name="connsiteX5" fmla="*/ 405000 w 2680723"/>
              <a:gd name="connsiteY5" fmla="*/ 810000 h 810000"/>
              <a:gd name="connsiteX6" fmla="*/ 0 w 2680723"/>
              <a:gd name="connsiteY6" fmla="*/ 405000 h 810000"/>
              <a:gd name="connsiteX7" fmla="*/ 405000 w 2680723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0723" h="810000">
                <a:moveTo>
                  <a:pt x="405000" y="0"/>
                </a:moveTo>
                <a:lnTo>
                  <a:pt x="2357305" y="0"/>
                </a:lnTo>
                <a:lnTo>
                  <a:pt x="2357447" y="931"/>
                </a:lnTo>
                <a:cubicBezTo>
                  <a:pt x="2407800" y="247000"/>
                  <a:pt x="2494018" y="480004"/>
                  <a:pt x="2610400" y="694245"/>
                </a:cubicBezTo>
                <a:lnTo>
                  <a:pt x="2680723" y="810000"/>
                </a:lnTo>
                <a:lnTo>
                  <a:pt x="405000" y="810000"/>
                </a:lnTo>
                <a:cubicBezTo>
                  <a:pt x="181325" y="810000"/>
                  <a:pt x="0" y="628675"/>
                  <a:pt x="0" y="405000"/>
                </a:cubicBezTo>
                <a:cubicBezTo>
                  <a:pt x="0" y="181325"/>
                  <a:pt x="181325" y="0"/>
                  <a:pt x="405000" y="0"/>
                </a:cubicBez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4" name="Полилиния: фигура 23">
            <a:extLst>
              <a:ext uri="{FF2B5EF4-FFF2-40B4-BE49-F238E27FC236}">
                <a16:creationId xmlns="" xmlns:a16="http://schemas.microsoft.com/office/drawing/2014/main" id="{D2EA28F0-EBA7-4CD7-9B59-21FDC3373497}"/>
              </a:ext>
            </a:extLst>
          </p:cNvPr>
          <p:cNvSpPr/>
          <p:nvPr/>
        </p:nvSpPr>
        <p:spPr>
          <a:xfrm>
            <a:off x="1731000" y="4824225"/>
            <a:ext cx="3146328" cy="810000"/>
          </a:xfrm>
          <a:custGeom>
            <a:avLst/>
            <a:gdLst>
              <a:gd name="connsiteX0" fmla="*/ 405000 w 3146328"/>
              <a:gd name="connsiteY0" fmla="*/ 0 h 810000"/>
              <a:gd name="connsiteX1" fmla="*/ 2267034 w 3146328"/>
              <a:gd name="connsiteY1" fmla="*/ 0 h 810000"/>
              <a:gd name="connsiteX2" fmla="*/ 2275376 w 3146328"/>
              <a:gd name="connsiteY2" fmla="*/ 13731 h 810000"/>
              <a:gd name="connsiteX3" fmla="*/ 2956044 w 3146328"/>
              <a:gd name="connsiteY3" fmla="*/ 694399 h 810000"/>
              <a:gd name="connsiteX4" fmla="*/ 3146328 w 3146328"/>
              <a:gd name="connsiteY4" fmla="*/ 810000 h 810000"/>
              <a:gd name="connsiteX5" fmla="*/ 405000 w 3146328"/>
              <a:gd name="connsiteY5" fmla="*/ 810000 h 810000"/>
              <a:gd name="connsiteX6" fmla="*/ 0 w 3146328"/>
              <a:gd name="connsiteY6" fmla="*/ 405000 h 810000"/>
              <a:gd name="connsiteX7" fmla="*/ 405000 w 3146328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6328" h="810000">
                <a:moveTo>
                  <a:pt x="405000" y="0"/>
                </a:moveTo>
                <a:lnTo>
                  <a:pt x="2267034" y="0"/>
                </a:lnTo>
                <a:lnTo>
                  <a:pt x="2275376" y="13731"/>
                </a:lnTo>
                <a:cubicBezTo>
                  <a:pt x="2456521" y="281861"/>
                  <a:pt x="2687914" y="513254"/>
                  <a:pt x="2956044" y="694399"/>
                </a:cubicBezTo>
                <a:lnTo>
                  <a:pt x="3146328" y="810000"/>
                </a:lnTo>
                <a:lnTo>
                  <a:pt x="405000" y="810000"/>
                </a:lnTo>
                <a:cubicBezTo>
                  <a:pt x="181325" y="810000"/>
                  <a:pt x="0" y="628675"/>
                  <a:pt x="0" y="405000"/>
                </a:cubicBezTo>
                <a:cubicBezTo>
                  <a:pt x="0" y="181325"/>
                  <a:pt x="181325" y="0"/>
                  <a:pt x="405000" y="0"/>
                </a:cubicBez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3" name="Полилиния: фигура 22">
            <a:extLst>
              <a:ext uri="{FF2B5EF4-FFF2-40B4-BE49-F238E27FC236}">
                <a16:creationId xmlns="" xmlns:a16="http://schemas.microsoft.com/office/drawing/2014/main" id="{21B61015-76FE-4AFD-B413-E6348842598C}"/>
              </a:ext>
            </a:extLst>
          </p:cNvPr>
          <p:cNvSpPr/>
          <p:nvPr/>
        </p:nvSpPr>
        <p:spPr>
          <a:xfrm>
            <a:off x="7305552" y="4829766"/>
            <a:ext cx="3155449" cy="810000"/>
          </a:xfrm>
          <a:custGeom>
            <a:avLst/>
            <a:gdLst>
              <a:gd name="connsiteX0" fmla="*/ 885049 w 3155449"/>
              <a:gd name="connsiteY0" fmla="*/ 0 h 810000"/>
              <a:gd name="connsiteX1" fmla="*/ 2750449 w 3155449"/>
              <a:gd name="connsiteY1" fmla="*/ 0 h 810000"/>
              <a:gd name="connsiteX2" fmla="*/ 3155449 w 3155449"/>
              <a:gd name="connsiteY2" fmla="*/ 405000 h 810000"/>
              <a:gd name="connsiteX3" fmla="*/ 2750449 w 3155449"/>
              <a:gd name="connsiteY3" fmla="*/ 810000 h 810000"/>
              <a:gd name="connsiteX4" fmla="*/ 0 w 3155449"/>
              <a:gd name="connsiteY4" fmla="*/ 810000 h 810000"/>
              <a:gd name="connsiteX5" fmla="*/ 199405 w 3155449"/>
              <a:gd name="connsiteY5" fmla="*/ 688858 h 810000"/>
              <a:gd name="connsiteX6" fmla="*/ 880073 w 3155449"/>
              <a:gd name="connsiteY6" fmla="*/ 8190 h 810000"/>
              <a:gd name="connsiteX7" fmla="*/ 885049 w 3155449"/>
              <a:gd name="connsiteY7" fmla="*/ 0 h 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5449" h="810000">
                <a:moveTo>
                  <a:pt x="885049" y="0"/>
                </a:moveTo>
                <a:lnTo>
                  <a:pt x="2750449" y="0"/>
                </a:lnTo>
                <a:cubicBezTo>
                  <a:pt x="2974124" y="0"/>
                  <a:pt x="3155449" y="181325"/>
                  <a:pt x="3155449" y="405000"/>
                </a:cubicBezTo>
                <a:cubicBezTo>
                  <a:pt x="3155449" y="628675"/>
                  <a:pt x="2974124" y="810000"/>
                  <a:pt x="2750449" y="810000"/>
                </a:cubicBezTo>
                <a:lnTo>
                  <a:pt x="0" y="810000"/>
                </a:lnTo>
                <a:lnTo>
                  <a:pt x="199405" y="688858"/>
                </a:lnTo>
                <a:cubicBezTo>
                  <a:pt x="467535" y="507713"/>
                  <a:pt x="698928" y="276320"/>
                  <a:pt x="880073" y="8190"/>
                </a:cubicBezTo>
                <a:lnTo>
                  <a:pt x="885049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AC8B0357-93B2-49CE-A193-648F04156F87}"/>
              </a:ext>
            </a:extLst>
          </p:cNvPr>
          <p:cNvSpPr txBox="1"/>
          <p:nvPr/>
        </p:nvSpPr>
        <p:spPr>
          <a:xfrm>
            <a:off x="4564607" y="1324509"/>
            <a:ext cx="62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1</a:t>
            </a:r>
            <a:endParaRPr lang="ru-RU" sz="4000" b="1" dirty="0"/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073A37DD-10FF-46BF-A31F-D22EF97A8BBF}"/>
              </a:ext>
            </a:extLst>
          </p:cNvPr>
          <p:cNvSpPr txBox="1"/>
          <p:nvPr/>
        </p:nvSpPr>
        <p:spPr>
          <a:xfrm>
            <a:off x="4059750" y="2211211"/>
            <a:ext cx="62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2</a:t>
            </a:r>
            <a:endParaRPr lang="ru-RU" sz="4000" b="1" dirty="0"/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A5AF80EE-961F-4837-999B-F5E6AC908462}"/>
              </a:ext>
            </a:extLst>
          </p:cNvPr>
          <p:cNvSpPr txBox="1"/>
          <p:nvPr/>
        </p:nvSpPr>
        <p:spPr>
          <a:xfrm>
            <a:off x="3685313" y="3099499"/>
            <a:ext cx="62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3</a:t>
            </a:r>
            <a:endParaRPr lang="ru-RU" sz="4000" b="1" dirty="0"/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2B2AA3E9-E9A6-4BA8-A84A-B9CE1892A0DA}"/>
              </a:ext>
            </a:extLst>
          </p:cNvPr>
          <p:cNvSpPr txBox="1"/>
          <p:nvPr/>
        </p:nvSpPr>
        <p:spPr>
          <a:xfrm>
            <a:off x="4647074" y="4900027"/>
            <a:ext cx="62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5</a:t>
            </a:r>
            <a:endParaRPr lang="ru-RU" sz="4000" b="1" dirty="0"/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826C86BF-08CE-4C70-ABC4-771C5D8F09A4}"/>
              </a:ext>
            </a:extLst>
          </p:cNvPr>
          <p:cNvSpPr txBox="1"/>
          <p:nvPr/>
        </p:nvSpPr>
        <p:spPr>
          <a:xfrm>
            <a:off x="4059750" y="3985408"/>
            <a:ext cx="62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4</a:t>
            </a:r>
            <a:endParaRPr lang="ru-RU" sz="4000" b="1" dirty="0"/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626374D1-48F3-413A-BE94-73EA9A6666C5}"/>
              </a:ext>
            </a:extLst>
          </p:cNvPr>
          <p:cNvSpPr txBox="1"/>
          <p:nvPr/>
        </p:nvSpPr>
        <p:spPr>
          <a:xfrm>
            <a:off x="6992831" y="4876662"/>
            <a:ext cx="62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6</a:t>
            </a:r>
            <a:endParaRPr lang="ru-RU" sz="4000" b="1" dirty="0"/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A8AB5825-47C6-4715-9114-3BAF66413FB9}"/>
              </a:ext>
            </a:extLst>
          </p:cNvPr>
          <p:cNvSpPr txBox="1"/>
          <p:nvPr/>
        </p:nvSpPr>
        <p:spPr>
          <a:xfrm>
            <a:off x="7497573" y="4019333"/>
            <a:ext cx="62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7</a:t>
            </a:r>
            <a:endParaRPr lang="ru-RU" sz="4000" b="1" dirty="0"/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25C8380F-8A10-48AE-BDFE-2D9D0C0C80C7}"/>
              </a:ext>
            </a:extLst>
          </p:cNvPr>
          <p:cNvSpPr txBox="1"/>
          <p:nvPr/>
        </p:nvSpPr>
        <p:spPr>
          <a:xfrm>
            <a:off x="7484101" y="2207251"/>
            <a:ext cx="62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9</a:t>
            </a:r>
            <a:endParaRPr lang="ru-RU" sz="4000" b="1" dirty="0"/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C2830A00-047E-490C-B3CF-3CEE929A2E79}"/>
              </a:ext>
            </a:extLst>
          </p:cNvPr>
          <p:cNvSpPr txBox="1"/>
          <p:nvPr/>
        </p:nvSpPr>
        <p:spPr>
          <a:xfrm>
            <a:off x="6915721" y="1324509"/>
            <a:ext cx="779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10</a:t>
            </a:r>
            <a:endParaRPr lang="ru-RU" sz="4000" b="1" dirty="0"/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260333C2-B7DB-4B64-BF28-B8B11B8BEBDC}"/>
              </a:ext>
            </a:extLst>
          </p:cNvPr>
          <p:cNvSpPr txBox="1"/>
          <p:nvPr/>
        </p:nvSpPr>
        <p:spPr>
          <a:xfrm>
            <a:off x="7842029" y="3078714"/>
            <a:ext cx="62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8</a:t>
            </a:r>
            <a:endParaRPr lang="ru-RU" sz="4000" b="1" dirty="0"/>
          </a:p>
        </p:txBody>
      </p:sp>
      <p:pic>
        <p:nvPicPr>
          <p:cNvPr id="61" name="Рисунок 60">
            <a:extLst>
              <a:ext uri="{FF2B5EF4-FFF2-40B4-BE49-F238E27FC236}">
                <a16:creationId xmlns="" xmlns:a16="http://schemas.microsoft.com/office/drawing/2014/main" id="{D7C5AAA0-03B9-4B8A-9B2C-F0D46C8DA1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68718" y="1324509"/>
            <a:ext cx="360000" cy="360000"/>
          </a:xfrm>
          <a:prstGeom prst="rect">
            <a:avLst/>
          </a:prstGeom>
        </p:spPr>
      </p:pic>
      <p:pic>
        <p:nvPicPr>
          <p:cNvPr id="63" name="Рисунок 62">
            <a:extLst>
              <a:ext uri="{FF2B5EF4-FFF2-40B4-BE49-F238E27FC236}">
                <a16:creationId xmlns="" xmlns:a16="http://schemas.microsoft.com/office/drawing/2014/main" id="{0F248534-3B09-4FA3-A2F3-F62ACD60F5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21633" y="2207251"/>
            <a:ext cx="360000" cy="360000"/>
          </a:xfrm>
          <a:prstGeom prst="rect">
            <a:avLst/>
          </a:prstGeom>
        </p:spPr>
      </p:pic>
      <p:pic>
        <p:nvPicPr>
          <p:cNvPr id="64" name="Рисунок 63">
            <a:extLst>
              <a:ext uri="{FF2B5EF4-FFF2-40B4-BE49-F238E27FC236}">
                <a16:creationId xmlns="" xmlns:a16="http://schemas.microsoft.com/office/drawing/2014/main" id="{839A362B-C313-48CF-ADD3-E9C5DE0936A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050919" y="3105055"/>
            <a:ext cx="360000" cy="360000"/>
          </a:xfrm>
          <a:prstGeom prst="rect">
            <a:avLst/>
          </a:prstGeom>
        </p:spPr>
      </p:pic>
      <p:pic>
        <p:nvPicPr>
          <p:cNvPr id="65" name="Рисунок 64">
            <a:extLst>
              <a:ext uri="{FF2B5EF4-FFF2-40B4-BE49-F238E27FC236}">
                <a16:creationId xmlns="" xmlns:a16="http://schemas.microsoft.com/office/drawing/2014/main" id="{67F88FC0-8861-41E1-B28A-18C30B1A6A1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421633" y="4037476"/>
            <a:ext cx="360000" cy="360000"/>
          </a:xfrm>
          <a:prstGeom prst="rect">
            <a:avLst/>
          </a:prstGeom>
        </p:spPr>
      </p:pic>
      <p:pic>
        <p:nvPicPr>
          <p:cNvPr id="66" name="Рисунок 65">
            <a:extLst>
              <a:ext uri="{FF2B5EF4-FFF2-40B4-BE49-F238E27FC236}">
                <a16:creationId xmlns="" xmlns:a16="http://schemas.microsoft.com/office/drawing/2014/main" id="{0F14D812-4CC4-4649-A44F-94B7468F62F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868718" y="4900027"/>
            <a:ext cx="360000" cy="360000"/>
          </a:xfrm>
          <a:prstGeom prst="rect">
            <a:avLst/>
          </a:prstGeom>
        </p:spPr>
      </p:pic>
      <p:pic>
        <p:nvPicPr>
          <p:cNvPr id="67" name="Рисунок 66">
            <a:extLst>
              <a:ext uri="{FF2B5EF4-FFF2-40B4-BE49-F238E27FC236}">
                <a16:creationId xmlns="" xmlns:a16="http://schemas.microsoft.com/office/drawing/2014/main" id="{9096EEAB-5FCF-45E5-A52E-67FC155118A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9980197" y="4893970"/>
            <a:ext cx="360000" cy="360000"/>
          </a:xfrm>
          <a:prstGeom prst="rect">
            <a:avLst/>
          </a:prstGeom>
        </p:spPr>
      </p:pic>
      <p:pic>
        <p:nvPicPr>
          <p:cNvPr id="68" name="Рисунок 67">
            <a:extLst>
              <a:ext uri="{FF2B5EF4-FFF2-40B4-BE49-F238E27FC236}">
                <a16:creationId xmlns="" xmlns:a16="http://schemas.microsoft.com/office/drawing/2014/main" id="{27871D7E-63FA-4F9B-B97D-5B10CCDD0E44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rcRect/>
          <a:stretch/>
        </p:blipFill>
        <p:spPr>
          <a:xfrm>
            <a:off x="10464747" y="3961660"/>
            <a:ext cx="360000" cy="360000"/>
          </a:xfrm>
          <a:prstGeom prst="rect">
            <a:avLst/>
          </a:prstGeom>
        </p:spPr>
      </p:pic>
      <p:pic>
        <p:nvPicPr>
          <p:cNvPr id="69" name="Рисунок 68">
            <a:extLst>
              <a:ext uri="{FF2B5EF4-FFF2-40B4-BE49-F238E27FC236}">
                <a16:creationId xmlns="" xmlns:a16="http://schemas.microsoft.com/office/drawing/2014/main" id="{367BB881-B331-456F-9DF7-48390CB90DCF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rcRect/>
          <a:stretch/>
        </p:blipFill>
        <p:spPr>
          <a:xfrm>
            <a:off x="10836351" y="3099499"/>
            <a:ext cx="360000" cy="360000"/>
          </a:xfrm>
          <a:prstGeom prst="rect">
            <a:avLst/>
          </a:prstGeom>
        </p:spPr>
      </p:pic>
      <p:pic>
        <p:nvPicPr>
          <p:cNvPr id="72" name="Рисунок 71">
            <a:extLst>
              <a:ext uri="{FF2B5EF4-FFF2-40B4-BE49-F238E27FC236}">
                <a16:creationId xmlns="" xmlns:a16="http://schemas.microsoft.com/office/drawing/2014/main" id="{A839CC40-66A7-4F76-ADC6-DA4E9DD9C028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9"/>
              </a:ext>
            </a:extLst>
          </a:blip>
          <a:srcRect/>
          <a:stretch/>
        </p:blipFill>
        <p:spPr>
          <a:xfrm>
            <a:off x="9980197" y="1316634"/>
            <a:ext cx="360000" cy="360000"/>
          </a:xfrm>
          <a:prstGeom prst="rect">
            <a:avLst/>
          </a:prstGeom>
        </p:spPr>
      </p:pic>
      <p:pic>
        <p:nvPicPr>
          <p:cNvPr id="73" name="Рисунок 72">
            <a:extLst>
              <a:ext uri="{FF2B5EF4-FFF2-40B4-BE49-F238E27FC236}">
                <a16:creationId xmlns="" xmlns:a16="http://schemas.microsoft.com/office/drawing/2014/main" id="{03AE627C-FA88-4885-929A-63CBB5AA8E1D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1"/>
              </a:ext>
            </a:extLst>
          </a:blip>
          <a:srcRect/>
          <a:stretch/>
        </p:blipFill>
        <p:spPr>
          <a:xfrm>
            <a:off x="10455669" y="2207251"/>
            <a:ext cx="360000" cy="360000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F3B74CA6-19D8-47D5-9CFC-30427F4FC6D9}"/>
              </a:ext>
            </a:extLst>
          </p:cNvPr>
          <p:cNvSpPr txBox="1"/>
          <p:nvPr/>
        </p:nvSpPr>
        <p:spPr>
          <a:xfrm>
            <a:off x="2142056" y="1259419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Lorem ipsum</a:t>
            </a:r>
            <a:endParaRPr lang="ru-RU" sz="1600" b="1" dirty="0"/>
          </a:p>
        </p:txBody>
      </p: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42E17E58-CFD5-4597-9E50-E38594095551}"/>
              </a:ext>
            </a:extLst>
          </p:cNvPr>
          <p:cNvSpPr txBox="1"/>
          <p:nvPr/>
        </p:nvSpPr>
        <p:spPr>
          <a:xfrm>
            <a:off x="2251237" y="1516260"/>
            <a:ext cx="184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195BD765-1EFF-4801-BEE6-95672AED9CFB}"/>
              </a:ext>
            </a:extLst>
          </p:cNvPr>
          <p:cNvSpPr txBox="1"/>
          <p:nvPr/>
        </p:nvSpPr>
        <p:spPr>
          <a:xfrm>
            <a:off x="1687331" y="2184991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Lorem ipsum</a:t>
            </a:r>
            <a:endParaRPr lang="ru-RU" sz="1600" b="1" dirty="0"/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B6EF2479-0AB9-49AD-B492-E8E2B497E989}"/>
              </a:ext>
            </a:extLst>
          </p:cNvPr>
          <p:cNvSpPr txBox="1"/>
          <p:nvPr/>
        </p:nvSpPr>
        <p:spPr>
          <a:xfrm>
            <a:off x="1774589" y="2450186"/>
            <a:ext cx="184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9C19BEDA-EBA2-4A1F-A967-4F04E38AD67A}"/>
              </a:ext>
            </a:extLst>
          </p:cNvPr>
          <p:cNvSpPr txBox="1"/>
          <p:nvPr/>
        </p:nvSpPr>
        <p:spPr>
          <a:xfrm>
            <a:off x="1808098" y="3959719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Lorem ipsum</a:t>
            </a:r>
            <a:endParaRPr lang="ru-RU" sz="1600" b="1" dirty="0"/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11ECD810-D742-4934-AB4D-ABC27325C45E}"/>
              </a:ext>
            </a:extLst>
          </p:cNvPr>
          <p:cNvSpPr txBox="1"/>
          <p:nvPr/>
        </p:nvSpPr>
        <p:spPr>
          <a:xfrm>
            <a:off x="1901110" y="4184939"/>
            <a:ext cx="184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F7E716E2-6859-4DEC-83A1-FB98919691D2}"/>
              </a:ext>
            </a:extLst>
          </p:cNvPr>
          <p:cNvSpPr txBox="1"/>
          <p:nvPr/>
        </p:nvSpPr>
        <p:spPr>
          <a:xfrm>
            <a:off x="2172072" y="4830846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Lorem ipsum</a:t>
            </a:r>
            <a:endParaRPr lang="ru-RU" sz="1600" b="1" dirty="0"/>
          </a:p>
        </p:txBody>
      </p: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9C74116B-BF92-45D7-92DC-BD1DA78B4918}"/>
              </a:ext>
            </a:extLst>
          </p:cNvPr>
          <p:cNvSpPr txBox="1"/>
          <p:nvPr/>
        </p:nvSpPr>
        <p:spPr>
          <a:xfrm>
            <a:off x="2281253" y="5087687"/>
            <a:ext cx="184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7A8E7F9C-EB48-47A1-AE67-99B06B0879F3}"/>
              </a:ext>
            </a:extLst>
          </p:cNvPr>
          <p:cNvSpPr txBox="1"/>
          <p:nvPr/>
        </p:nvSpPr>
        <p:spPr>
          <a:xfrm>
            <a:off x="1341729" y="3047927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Lorem ipsum</a:t>
            </a:r>
            <a:endParaRPr lang="ru-RU" sz="1600" b="1" dirty="0"/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0A6EB8A6-6B2E-4F13-A47E-DB16C6C57238}"/>
              </a:ext>
            </a:extLst>
          </p:cNvPr>
          <p:cNvSpPr txBox="1"/>
          <p:nvPr/>
        </p:nvSpPr>
        <p:spPr>
          <a:xfrm>
            <a:off x="1450910" y="3304768"/>
            <a:ext cx="184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B0796CD0-B05D-4299-A2C9-31B4ACDE3179}"/>
              </a:ext>
            </a:extLst>
          </p:cNvPr>
          <p:cNvSpPr txBox="1"/>
          <p:nvPr/>
        </p:nvSpPr>
        <p:spPr>
          <a:xfrm>
            <a:off x="8864300" y="3026584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Lorem ipsum</a:t>
            </a:r>
            <a:endParaRPr lang="ru-RU" sz="1600" b="1" dirty="0"/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034EF4FA-DECA-49DF-977C-0810FAF9D3EF}"/>
              </a:ext>
            </a:extLst>
          </p:cNvPr>
          <p:cNvSpPr txBox="1"/>
          <p:nvPr/>
        </p:nvSpPr>
        <p:spPr>
          <a:xfrm>
            <a:off x="8973481" y="3283425"/>
            <a:ext cx="184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03684A0D-95A5-4CA2-BABF-20F096916D8F}"/>
              </a:ext>
            </a:extLst>
          </p:cNvPr>
          <p:cNvSpPr txBox="1"/>
          <p:nvPr/>
        </p:nvSpPr>
        <p:spPr>
          <a:xfrm>
            <a:off x="8081419" y="4827418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Lorem ipsum</a:t>
            </a:r>
            <a:endParaRPr lang="ru-RU" sz="1600" b="1" dirty="0"/>
          </a:p>
        </p:txBody>
      </p:sp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345DC36E-98FC-4501-842E-645E8209DB00}"/>
              </a:ext>
            </a:extLst>
          </p:cNvPr>
          <p:cNvSpPr txBox="1"/>
          <p:nvPr/>
        </p:nvSpPr>
        <p:spPr>
          <a:xfrm>
            <a:off x="8190600" y="5084259"/>
            <a:ext cx="184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sp>
        <p:nvSpPr>
          <p:cNvPr id="89" name="TextBox 88">
            <a:extLst>
              <a:ext uri="{FF2B5EF4-FFF2-40B4-BE49-F238E27FC236}">
                <a16:creationId xmlns="" xmlns:a16="http://schemas.microsoft.com/office/drawing/2014/main" id="{AE9B196C-4948-4F4A-B708-3F5BA1926E93}"/>
              </a:ext>
            </a:extLst>
          </p:cNvPr>
          <p:cNvSpPr txBox="1"/>
          <p:nvPr/>
        </p:nvSpPr>
        <p:spPr>
          <a:xfrm>
            <a:off x="8479394" y="3965194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Lorem ipsum</a:t>
            </a:r>
            <a:endParaRPr lang="ru-RU" sz="1600" b="1" dirty="0"/>
          </a:p>
        </p:txBody>
      </p:sp>
      <p:sp>
        <p:nvSpPr>
          <p:cNvPr id="90" name="TextBox 89">
            <a:extLst>
              <a:ext uri="{FF2B5EF4-FFF2-40B4-BE49-F238E27FC236}">
                <a16:creationId xmlns="" xmlns:a16="http://schemas.microsoft.com/office/drawing/2014/main" id="{52A93D86-2C83-4DEA-B7FE-C04577E53668}"/>
              </a:ext>
            </a:extLst>
          </p:cNvPr>
          <p:cNvSpPr txBox="1"/>
          <p:nvPr/>
        </p:nvSpPr>
        <p:spPr>
          <a:xfrm>
            <a:off x="8572406" y="4190414"/>
            <a:ext cx="184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sp>
        <p:nvSpPr>
          <p:cNvPr id="91" name="TextBox 90">
            <a:extLst>
              <a:ext uri="{FF2B5EF4-FFF2-40B4-BE49-F238E27FC236}">
                <a16:creationId xmlns="" xmlns:a16="http://schemas.microsoft.com/office/drawing/2014/main" id="{37976638-BA04-427D-B2E2-77604C3A66C3}"/>
              </a:ext>
            </a:extLst>
          </p:cNvPr>
          <p:cNvSpPr txBox="1"/>
          <p:nvPr/>
        </p:nvSpPr>
        <p:spPr>
          <a:xfrm>
            <a:off x="8563160" y="2185425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Lorem ipsum</a:t>
            </a:r>
            <a:endParaRPr lang="ru-RU" sz="1600" b="1" dirty="0"/>
          </a:p>
        </p:txBody>
      </p:sp>
      <p:sp>
        <p:nvSpPr>
          <p:cNvPr id="92" name="TextBox 91">
            <a:extLst>
              <a:ext uri="{FF2B5EF4-FFF2-40B4-BE49-F238E27FC236}">
                <a16:creationId xmlns="" xmlns:a16="http://schemas.microsoft.com/office/drawing/2014/main" id="{2FAF2178-14B1-4E60-BBA0-D403DB6E8AE6}"/>
              </a:ext>
            </a:extLst>
          </p:cNvPr>
          <p:cNvSpPr txBox="1"/>
          <p:nvPr/>
        </p:nvSpPr>
        <p:spPr>
          <a:xfrm>
            <a:off x="8656172" y="2410645"/>
            <a:ext cx="184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sp>
        <p:nvSpPr>
          <p:cNvPr id="93" name="TextBox 92">
            <a:extLst>
              <a:ext uri="{FF2B5EF4-FFF2-40B4-BE49-F238E27FC236}">
                <a16:creationId xmlns="" xmlns:a16="http://schemas.microsoft.com/office/drawing/2014/main" id="{DD34420F-28DD-43E5-961E-767E5DEC997B}"/>
              </a:ext>
            </a:extLst>
          </p:cNvPr>
          <p:cNvSpPr txBox="1"/>
          <p:nvPr/>
        </p:nvSpPr>
        <p:spPr>
          <a:xfrm>
            <a:off x="8013834" y="1247472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Lorem ipsum</a:t>
            </a:r>
            <a:endParaRPr lang="ru-RU" sz="1600" b="1" dirty="0"/>
          </a:p>
        </p:txBody>
      </p:sp>
      <p:sp>
        <p:nvSpPr>
          <p:cNvPr id="94" name="TextBox 93">
            <a:extLst>
              <a:ext uri="{FF2B5EF4-FFF2-40B4-BE49-F238E27FC236}">
                <a16:creationId xmlns="" xmlns:a16="http://schemas.microsoft.com/office/drawing/2014/main" id="{EC384741-26D1-45AD-AF64-AB2855B920B1}"/>
              </a:ext>
            </a:extLst>
          </p:cNvPr>
          <p:cNvSpPr txBox="1"/>
          <p:nvPr/>
        </p:nvSpPr>
        <p:spPr>
          <a:xfrm>
            <a:off x="8123015" y="1504313"/>
            <a:ext cx="184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pic>
        <p:nvPicPr>
          <p:cNvPr id="96" name="Рисунок 95">
            <a:extLst>
              <a:ext uri="{FF2B5EF4-FFF2-40B4-BE49-F238E27FC236}">
                <a16:creationId xmlns="" xmlns:a16="http://schemas.microsoft.com/office/drawing/2014/main" id="{D446D9CB-0B0A-49CF-9088-B5B8F9711812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127524" y="2460524"/>
            <a:ext cx="1936952" cy="1936952"/>
          </a:xfrm>
          <a:prstGeom prst="rect">
            <a:avLst/>
          </a:prstGeom>
        </p:spPr>
      </p:pic>
      <p:sp>
        <p:nvSpPr>
          <p:cNvPr id="71" name="Нижний колонтитул 4">
            <a:extLst>
              <a:ext uri="{FF2B5EF4-FFF2-40B4-BE49-F238E27FC236}">
                <a16:creationId xmlns="" xmlns:a16="http://schemas.microsoft.com/office/drawing/2014/main" id="{F27C8D4A-1C1A-460A-98CB-48655C2F6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1000" y="6356350"/>
            <a:ext cx="9810000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24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411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0DCE3587-4F66-4871-A03B-74888E09F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RESOURCES</a:t>
            </a:r>
            <a:endParaRPr lang="ru-RU" b="1" dirty="0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2B12BD50-E73A-4B9C-9F82-7170990B3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Icons made by </a:t>
            </a:r>
            <a:r>
              <a:rPr lang="en-US" dirty="0" err="1">
                <a:hlinkClick r:id="rId2"/>
              </a:rPr>
              <a:t>Freepik</a:t>
            </a:r>
            <a:r>
              <a:rPr lang="en-US" dirty="0"/>
              <a:t> from </a:t>
            </a:r>
            <a:r>
              <a:rPr lang="en-US" dirty="0">
                <a:hlinkClick r:id="rId3"/>
              </a:rPr>
              <a:t>www.flaticon.com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PowerPoint Templates and </a:t>
            </a:r>
            <a:br>
              <a:rPr lang="en-US" dirty="0"/>
            </a:br>
            <a:r>
              <a:rPr lang="en-US" dirty="0"/>
              <a:t>Google Slides Themes:</a:t>
            </a:r>
            <a:r>
              <a:rPr lang="ru-RU" dirty="0"/>
              <a:t> </a:t>
            </a:r>
            <a:r>
              <a:rPr lang="en-US" dirty="0">
                <a:hlinkClick r:id="rId4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78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7324032c2d8c880ae84e82220cc6b703cd25de1"/>
</p:tagLst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3908</TotalTime>
  <Words>364</Words>
  <Application>Microsoft Office PowerPoint</Application>
  <PresentationFormat>Произвольный</PresentationFormat>
  <Paragraphs>96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obstinate</cp:lastModifiedBy>
  <cp:revision>140</cp:revision>
  <dcterms:created xsi:type="dcterms:W3CDTF">2020-05-10T10:09:00Z</dcterms:created>
  <dcterms:modified xsi:type="dcterms:W3CDTF">2020-06-22T09:24:29Z</dcterms:modified>
</cp:coreProperties>
</file>