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7" r:id="rId9"/>
    <p:sldId id="265" r:id="rId10"/>
    <p:sldId id="266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4" autoAdjust="0"/>
    <p:restoredTop sz="93922" autoAdjust="0"/>
  </p:normalViewPr>
  <p:slideViewPr>
    <p:cSldViewPr>
      <p:cViewPr varScale="1">
        <p:scale>
          <a:sx n="82" d="100"/>
          <a:sy n="82" d="100"/>
        </p:scale>
        <p:origin x="-63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xmlns="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xmlns="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xmlns="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free-slides.net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738154B-A653-4E4D-92E7-E7B16F6C90C9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B5663B77-FCD2-4619-A19B-FB36923F8F8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23"/>
              <a:extLst>
                <a:ext uri="{FF2B5EF4-FFF2-40B4-BE49-F238E27FC236}">
                  <a16:creationId xmlns:a16="http://schemas.microsoft.com/office/drawing/2014/main" xmlns="" id="{A34F4231-C063-423D-B2FC-07C7F0B5FC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6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21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0.png"/><Relationship Id="rId5" Type="http://schemas.openxmlformats.org/officeDocument/2006/relationships/image" Target="../media/image28.svg"/><Relationship Id="rId10" Type="http://schemas.openxmlformats.org/officeDocument/2006/relationships/image" Target="../media/image22.jpeg"/><Relationship Id="rId4" Type="http://schemas.openxmlformats.org/officeDocument/2006/relationships/image" Target="../media/image19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8A43419-7E9B-40A6-A3FD-5105F83F691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8E99B067-EB62-402E-805F-0F0DF821BA19}"/>
              </a:ext>
            </a:extLst>
          </p:cNvPr>
          <p:cNvSpPr/>
          <p:nvPr/>
        </p:nvSpPr>
        <p:spPr>
          <a:xfrm>
            <a:off x="6096000" y="233363"/>
            <a:ext cx="5805486" cy="6480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23">
            <a:extLst>
              <a:ext uri="{FF2B5EF4-FFF2-40B4-BE49-F238E27FC236}">
                <a16:creationId xmlns:a16="http://schemas.microsoft.com/office/drawing/2014/main" xmlns="" id="{10315E8C-F410-4B7D-9A8E-D2CECB50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000" y="953526"/>
            <a:ext cx="5231911" cy="247500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Teacher portfolio presentation template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2A1E4A6-7EB5-43F2-AECE-2CE164D794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/>
                </a:solidFill>
              </a:rPr>
              <a:t>RESOURCES</a:t>
            </a: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E5203F6-9308-471D-930E-01AB4FE482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dirty="0"/>
              <a:t>Free PowerPoint templates and Google Slides Themes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>
                <a:hlinkClick r:id="rId2"/>
              </a:rPr>
              <a:t>free-slides.net </a:t>
            </a:r>
            <a:endParaRPr lang="en-US" dirty="0"/>
          </a:p>
          <a:p>
            <a:r>
              <a:rPr lang="en-US" dirty="0"/>
              <a:t>Icons designed by Vectors Market from </a:t>
            </a:r>
            <a:r>
              <a:rPr lang="en-US" dirty="0" err="1">
                <a:hlinkClick r:id="rId3"/>
              </a:rPr>
              <a:t>Flaticon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3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EF6182C-7CDA-43DD-8536-C76D40EC7FA0}"/>
              </a:ext>
            </a:extLst>
          </p:cNvPr>
          <p:cNvSpPr/>
          <p:nvPr/>
        </p:nvSpPr>
        <p:spPr>
          <a:xfrm>
            <a:off x="2135842" y="2349000"/>
            <a:ext cx="3960000" cy="17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69849EE-5963-4529-BDB4-2926876D2BDF}"/>
              </a:ext>
            </a:extLst>
          </p:cNvPr>
          <p:cNvSpPr/>
          <p:nvPr/>
        </p:nvSpPr>
        <p:spPr>
          <a:xfrm>
            <a:off x="6096000" y="2349000"/>
            <a:ext cx="3960000" cy="17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5C94730-1176-44B3-B7BC-088B524B9082}"/>
              </a:ext>
            </a:extLst>
          </p:cNvPr>
          <p:cNvSpPr/>
          <p:nvPr/>
        </p:nvSpPr>
        <p:spPr>
          <a:xfrm>
            <a:off x="2135842" y="4059000"/>
            <a:ext cx="3960000" cy="171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AD99790-0B7C-4BA6-B8C9-5728B96C1E53}"/>
              </a:ext>
            </a:extLst>
          </p:cNvPr>
          <p:cNvSpPr/>
          <p:nvPr/>
        </p:nvSpPr>
        <p:spPr>
          <a:xfrm>
            <a:off x="6096000" y="4059000"/>
            <a:ext cx="3960000" cy="17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2D4E8FC-759D-412C-BFC2-5B56266013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11405" y="2905456"/>
            <a:ext cx="702362" cy="7023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ADBA829-F885-4AA4-B2F1-3B0594A11B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6259193" y="2905455"/>
            <a:ext cx="702362" cy="7023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20B888E-6FA0-4FAC-A555-4DC39C63F69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311405" y="4615456"/>
            <a:ext cx="702362" cy="7023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26EA88E-8E4A-4517-AB60-A8B36BEEE06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6264716" y="4562818"/>
            <a:ext cx="702362" cy="702362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036EF7-6BBB-45F5-902D-A8F2FF7ADDD5}"/>
              </a:ext>
            </a:extLst>
          </p:cNvPr>
          <p:cNvSpPr/>
          <p:nvPr/>
        </p:nvSpPr>
        <p:spPr>
          <a:xfrm>
            <a:off x="2211664" y="2603835"/>
            <a:ext cx="30175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6BCED08-0AA9-4AB6-BD1D-7CF742185677}"/>
              </a:ext>
            </a:extLst>
          </p:cNvPr>
          <p:cNvSpPr/>
          <p:nvPr/>
        </p:nvSpPr>
        <p:spPr>
          <a:xfrm>
            <a:off x="6961555" y="2603834"/>
            <a:ext cx="30122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671FF66-9BF3-40F6-9D26-0D73928C35CF}"/>
              </a:ext>
            </a:extLst>
          </p:cNvPr>
          <p:cNvSpPr/>
          <p:nvPr/>
        </p:nvSpPr>
        <p:spPr>
          <a:xfrm>
            <a:off x="2209696" y="4286733"/>
            <a:ext cx="3019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51412EAD-BAA8-447F-A154-034C6301EC96}"/>
              </a:ext>
            </a:extLst>
          </p:cNvPr>
          <p:cNvSpPr/>
          <p:nvPr/>
        </p:nvSpPr>
        <p:spPr>
          <a:xfrm>
            <a:off x="6961555" y="4252280"/>
            <a:ext cx="30944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1BC62F0-325A-49FE-B5D9-80CDBA928E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5DFF6E7-5B5E-4BF0-A392-4385EB2ADE3A}"/>
              </a:ext>
            </a:extLst>
          </p:cNvPr>
          <p:cNvSpPr/>
          <p:nvPr/>
        </p:nvSpPr>
        <p:spPr>
          <a:xfrm>
            <a:off x="1" y="1719262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18AF694-A128-4034-ADE0-EA71FE624A98}"/>
              </a:ext>
            </a:extLst>
          </p:cNvPr>
          <p:cNvSpPr/>
          <p:nvPr/>
        </p:nvSpPr>
        <p:spPr>
          <a:xfrm>
            <a:off x="3048001" y="428863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EA1A5DA-65F6-4FE2-BAA7-E4B49C2C74A2}"/>
              </a:ext>
            </a:extLst>
          </p:cNvPr>
          <p:cNvSpPr/>
          <p:nvPr/>
        </p:nvSpPr>
        <p:spPr>
          <a:xfrm>
            <a:off x="6096001" y="171926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7C7F972-7817-4527-B037-2DEFD7E8EAEA}"/>
              </a:ext>
            </a:extLst>
          </p:cNvPr>
          <p:cNvSpPr/>
          <p:nvPr/>
        </p:nvSpPr>
        <p:spPr>
          <a:xfrm>
            <a:off x="9144000" y="4288630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BBCB96C-9248-414C-8781-07306F8CDA03}"/>
              </a:ext>
            </a:extLst>
          </p:cNvPr>
          <p:cNvSpPr/>
          <p:nvPr/>
        </p:nvSpPr>
        <p:spPr>
          <a:xfrm>
            <a:off x="348775" y="2765418"/>
            <a:ext cx="235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88A5D5F-3890-4BE2-A0A7-7FB89E8D2377}"/>
              </a:ext>
            </a:extLst>
          </p:cNvPr>
          <p:cNvSpPr/>
          <p:nvPr/>
        </p:nvSpPr>
        <p:spPr>
          <a:xfrm>
            <a:off x="3396775" y="5288621"/>
            <a:ext cx="235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9379296-3F0A-4A17-AA10-0D4E44223D46}"/>
              </a:ext>
            </a:extLst>
          </p:cNvPr>
          <p:cNvSpPr/>
          <p:nvPr/>
        </p:nvSpPr>
        <p:spPr>
          <a:xfrm>
            <a:off x="6444776" y="2765418"/>
            <a:ext cx="235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885D8FE-3629-4E3D-B10B-9936D1B5FC93}"/>
              </a:ext>
            </a:extLst>
          </p:cNvPr>
          <p:cNvSpPr/>
          <p:nvPr/>
        </p:nvSpPr>
        <p:spPr>
          <a:xfrm>
            <a:off x="9492774" y="5275363"/>
            <a:ext cx="235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2" name="Заголовок 17">
            <a:extLst>
              <a:ext uri="{FF2B5EF4-FFF2-40B4-BE49-F238E27FC236}">
                <a16:creationId xmlns:a16="http://schemas.microsoft.com/office/drawing/2014/main" xmlns="" id="{9FDFACBC-6419-482D-9A46-A3B99D740E7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722ABD0-4603-434F-B884-98E52520B73C}"/>
              </a:ext>
            </a:extLst>
          </p:cNvPr>
          <p:cNvSpPr/>
          <p:nvPr/>
        </p:nvSpPr>
        <p:spPr>
          <a:xfrm>
            <a:off x="1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BA91CA74-EB91-4124-89FB-7717B06E2A6C}"/>
              </a:ext>
            </a:extLst>
          </p:cNvPr>
          <p:cNvSpPr/>
          <p:nvPr/>
        </p:nvSpPr>
        <p:spPr>
          <a:xfrm>
            <a:off x="4230000" y="2297400"/>
            <a:ext cx="3240000" cy="1935000"/>
          </a:xfrm>
          <a:prstGeom prst="round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F22B0AB6-277E-4ADA-AC26-C842F8F2256F}"/>
              </a:ext>
            </a:extLst>
          </p:cNvPr>
          <p:cNvSpPr/>
          <p:nvPr/>
        </p:nvSpPr>
        <p:spPr>
          <a:xfrm>
            <a:off x="82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0F77F9AA-62AF-4865-9B21-8142C38CBEDF}"/>
              </a:ext>
            </a:extLst>
          </p:cNvPr>
          <p:cNvSpPr/>
          <p:nvPr/>
        </p:nvSpPr>
        <p:spPr>
          <a:xfrm>
            <a:off x="2925000" y="1802400"/>
            <a:ext cx="990000" cy="99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21CD48DF-1FDF-491D-B6AF-85722665ADDD}"/>
              </a:ext>
            </a:extLst>
          </p:cNvPr>
          <p:cNvSpPr/>
          <p:nvPr/>
        </p:nvSpPr>
        <p:spPr>
          <a:xfrm>
            <a:off x="6975000" y="1809000"/>
            <a:ext cx="990000" cy="99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6A78A753-178A-419F-B5EA-1FA6BCD1FBD8}"/>
              </a:ext>
            </a:extLst>
          </p:cNvPr>
          <p:cNvSpPr/>
          <p:nvPr/>
        </p:nvSpPr>
        <p:spPr>
          <a:xfrm>
            <a:off x="11046000" y="1809000"/>
            <a:ext cx="990000" cy="99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C0C781-5795-4344-A9D0-23C9DD28E968}"/>
              </a:ext>
            </a:extLst>
          </p:cNvPr>
          <p:cNvSpPr txBox="1"/>
          <p:nvPr/>
        </p:nvSpPr>
        <p:spPr>
          <a:xfrm>
            <a:off x="301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21ABD67-A4A6-4F05-BEFC-3D604BB00EAB}"/>
              </a:ext>
            </a:extLst>
          </p:cNvPr>
          <p:cNvSpPr txBox="1"/>
          <p:nvPr/>
        </p:nvSpPr>
        <p:spPr>
          <a:xfrm>
            <a:off x="706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F5EAD86-0441-42C3-841F-7CB644A282C9}"/>
              </a:ext>
            </a:extLst>
          </p:cNvPr>
          <p:cNvSpPr txBox="1"/>
          <p:nvPr/>
        </p:nvSpPr>
        <p:spPr>
          <a:xfrm>
            <a:off x="11115082" y="18819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3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3A32085-E829-4795-A906-44F4F0DCADA3}"/>
              </a:ext>
            </a:extLst>
          </p:cNvPr>
          <p:cNvSpPr/>
          <p:nvPr/>
        </p:nvSpPr>
        <p:spPr>
          <a:xfrm>
            <a:off x="178874" y="4646099"/>
            <a:ext cx="324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ED6E7A6-B8D6-4244-B6A1-E489EE2D22CB}"/>
              </a:ext>
            </a:extLst>
          </p:cNvPr>
          <p:cNvSpPr/>
          <p:nvPr/>
        </p:nvSpPr>
        <p:spPr>
          <a:xfrm>
            <a:off x="4476000" y="4646099"/>
            <a:ext cx="324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E02702E-7844-42D4-9E92-2120B722CE75}"/>
              </a:ext>
            </a:extLst>
          </p:cNvPr>
          <p:cNvSpPr/>
          <p:nvPr/>
        </p:nvSpPr>
        <p:spPr>
          <a:xfrm>
            <a:off x="8528626" y="4646099"/>
            <a:ext cx="324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4CE106CB-8EE2-4E78-8CFE-2F5CD5CAC1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338700" y="2709899"/>
            <a:ext cx="1080000" cy="108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C63A0C4-4072-4D32-82BF-86A0CDEF9F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37500" y="2886001"/>
            <a:ext cx="1080000" cy="108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D3938F70-2098-4E3C-86CC-FAAC9829999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310000" y="2883002"/>
            <a:ext cx="1080000" cy="1080000"/>
          </a:xfrm>
          <a:prstGeom prst="rect">
            <a:avLst/>
          </a:prstGeom>
        </p:spPr>
      </p:pic>
      <p:sp>
        <p:nvSpPr>
          <p:cNvPr id="19" name="Заголовок 17">
            <a:extLst>
              <a:ext uri="{FF2B5EF4-FFF2-40B4-BE49-F238E27FC236}">
                <a16:creationId xmlns:a16="http://schemas.microsoft.com/office/drawing/2014/main" xmlns="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E205C974-A997-49BB-A1DE-DAD565A60B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Блок-схема: решение 8">
            <a:extLst>
              <a:ext uri="{FF2B5EF4-FFF2-40B4-BE49-F238E27FC236}">
                <a16:creationId xmlns:a16="http://schemas.microsoft.com/office/drawing/2014/main" xmlns="" id="{36D00F69-75EB-424F-B738-86CD45442AF4}"/>
              </a:ext>
            </a:extLst>
          </p:cNvPr>
          <p:cNvSpPr/>
          <p:nvPr/>
        </p:nvSpPr>
        <p:spPr>
          <a:xfrm>
            <a:off x="6321000" y="1404000"/>
            <a:ext cx="1485000" cy="159923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решение 9">
            <a:extLst>
              <a:ext uri="{FF2B5EF4-FFF2-40B4-BE49-F238E27FC236}">
                <a16:creationId xmlns:a16="http://schemas.microsoft.com/office/drawing/2014/main" xmlns="" id="{38742A83-9EA0-4A7F-AF5C-96464284D566}"/>
              </a:ext>
            </a:extLst>
          </p:cNvPr>
          <p:cNvSpPr/>
          <p:nvPr/>
        </p:nvSpPr>
        <p:spPr>
          <a:xfrm>
            <a:off x="6321000" y="3273231"/>
            <a:ext cx="1485000" cy="159923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xmlns="" id="{90A28D59-8A44-4054-A70D-613FC272D557}"/>
              </a:ext>
            </a:extLst>
          </p:cNvPr>
          <p:cNvSpPr/>
          <p:nvPr/>
        </p:nvSpPr>
        <p:spPr>
          <a:xfrm>
            <a:off x="6321000" y="5142462"/>
            <a:ext cx="1485000" cy="1599231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1D573D8-F176-448B-93AB-FB402132B523}"/>
              </a:ext>
            </a:extLst>
          </p:cNvPr>
          <p:cNvSpPr/>
          <p:nvPr/>
        </p:nvSpPr>
        <p:spPr>
          <a:xfrm>
            <a:off x="8013750" y="1469589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5D8DFA3-1653-4AC7-8144-55CA92E73217}"/>
              </a:ext>
            </a:extLst>
          </p:cNvPr>
          <p:cNvSpPr/>
          <p:nvPr/>
        </p:nvSpPr>
        <p:spPr>
          <a:xfrm>
            <a:off x="8013750" y="3429000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0E74415-A06C-4609-B1BD-4F79F4D3D33D}"/>
              </a:ext>
            </a:extLst>
          </p:cNvPr>
          <p:cNvSpPr/>
          <p:nvPr/>
        </p:nvSpPr>
        <p:spPr>
          <a:xfrm>
            <a:off x="8013750" y="5388411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3F26745-1E34-42A2-B98C-F434033FB06A}"/>
              </a:ext>
            </a:extLst>
          </p:cNvPr>
          <p:cNvSpPr txBox="1"/>
          <p:nvPr/>
        </p:nvSpPr>
        <p:spPr>
          <a:xfrm>
            <a:off x="6658581" y="1792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F7CD723-3E98-4F5B-83AE-5AE1D415D6E0}"/>
              </a:ext>
            </a:extLst>
          </p:cNvPr>
          <p:cNvSpPr txBox="1"/>
          <p:nvPr/>
        </p:nvSpPr>
        <p:spPr>
          <a:xfrm>
            <a:off x="6658580" y="3657347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2828FFC-22DD-42DD-A1DD-1E9E0251233F}"/>
              </a:ext>
            </a:extLst>
          </p:cNvPr>
          <p:cNvSpPr txBox="1"/>
          <p:nvPr/>
        </p:nvSpPr>
        <p:spPr>
          <a:xfrm>
            <a:off x="6658579" y="552172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Заголовок 17">
            <a:extLst>
              <a:ext uri="{FF2B5EF4-FFF2-40B4-BE49-F238E27FC236}">
                <a16:creationId xmlns:a16="http://schemas.microsoft.com/office/drawing/2014/main" xmlns="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3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3A32085-E829-4795-A906-44F4F0DCADA3}"/>
              </a:ext>
            </a:extLst>
          </p:cNvPr>
          <p:cNvSpPr/>
          <p:nvPr/>
        </p:nvSpPr>
        <p:spPr>
          <a:xfrm>
            <a:off x="1634026" y="4854738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19" name="Заголовок 17">
            <a:extLst>
              <a:ext uri="{FF2B5EF4-FFF2-40B4-BE49-F238E27FC236}">
                <a16:creationId xmlns:a16="http://schemas.microsoft.com/office/drawing/2014/main" xmlns="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5496D36E-AA89-4A03-8F79-B777CDFB4B70}"/>
              </a:ext>
            </a:extLst>
          </p:cNvPr>
          <p:cNvSpPr/>
          <p:nvPr/>
        </p:nvSpPr>
        <p:spPr>
          <a:xfrm>
            <a:off x="1618726" y="1914206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9142D68-21CB-4371-BDE0-85AF700B61F6}"/>
              </a:ext>
            </a:extLst>
          </p:cNvPr>
          <p:cNvSpPr/>
          <p:nvPr/>
        </p:nvSpPr>
        <p:spPr>
          <a:xfrm>
            <a:off x="4802363" y="1895156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98E2F829-B33E-4B85-BCF8-101F14EA1CFC}"/>
              </a:ext>
            </a:extLst>
          </p:cNvPr>
          <p:cNvSpPr/>
          <p:nvPr/>
        </p:nvSpPr>
        <p:spPr>
          <a:xfrm>
            <a:off x="7986000" y="1878056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E1081748-0063-4E05-A6BF-5FCAA6BA4C09}"/>
              </a:ext>
            </a:extLst>
          </p:cNvPr>
          <p:cNvSpPr/>
          <p:nvPr/>
        </p:nvSpPr>
        <p:spPr>
          <a:xfrm>
            <a:off x="3832842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20DE24B7-DD08-44CA-A32F-E719FEC42D57}"/>
              </a:ext>
            </a:extLst>
          </p:cNvPr>
          <p:cNvSpPr/>
          <p:nvPr/>
        </p:nvSpPr>
        <p:spPr>
          <a:xfrm>
            <a:off x="7072845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09073E6-67F1-4094-A755-1F3D4DBF2FF8}"/>
              </a:ext>
            </a:extLst>
          </p:cNvPr>
          <p:cNvSpPr/>
          <p:nvPr/>
        </p:nvSpPr>
        <p:spPr>
          <a:xfrm>
            <a:off x="4857681" y="4856244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F1FAF628-619B-4CC8-A02E-69515A0CA8FF}"/>
              </a:ext>
            </a:extLst>
          </p:cNvPr>
          <p:cNvSpPr/>
          <p:nvPr/>
        </p:nvSpPr>
        <p:spPr>
          <a:xfrm>
            <a:off x="8188838" y="4854738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xmlns="" id="{5DF37821-3231-4541-90C5-2414FA906685}"/>
              </a:ext>
            </a:extLst>
          </p:cNvPr>
          <p:cNvSpPr/>
          <p:nvPr/>
        </p:nvSpPr>
        <p:spPr>
          <a:xfrm rot="5400000">
            <a:off x="4237676" y="2968839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xmlns="" id="{912405FF-58BB-4DB7-83A5-A63462D662A3}"/>
              </a:ext>
            </a:extLst>
          </p:cNvPr>
          <p:cNvSpPr/>
          <p:nvPr/>
        </p:nvSpPr>
        <p:spPr>
          <a:xfrm rot="5400000">
            <a:off x="7568833" y="2968840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730401" y="2628393"/>
            <a:ext cx="1080000" cy="108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2376023" y="2661924"/>
            <a:ext cx="1080000" cy="10800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A21C6EC0-3631-40F2-9CC2-D27DE77B9A6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556001" y="262839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D65700DF-C020-4475-A195-AAB8F5D3EBCD}"/>
              </a:ext>
            </a:extLst>
          </p:cNvPr>
          <p:cNvSpPr/>
          <p:nvPr/>
        </p:nvSpPr>
        <p:spPr>
          <a:xfrm>
            <a:off x="-14400" y="-19800"/>
            <a:ext cx="1461000" cy="687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1C3F872B-93FD-494E-8019-646DC54C255D}"/>
              </a:ext>
            </a:extLst>
          </p:cNvPr>
          <p:cNvSpPr/>
          <p:nvPr/>
        </p:nvSpPr>
        <p:spPr>
          <a:xfrm>
            <a:off x="2456090" y="1854405"/>
            <a:ext cx="4337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C2559EEF-8A1A-4FD8-B972-EBE0390098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" y="1225666"/>
            <a:ext cx="2247534" cy="15755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AD2CE76-E3DB-4BFE-9962-A0D60434F46C}"/>
              </a:ext>
            </a:extLst>
          </p:cNvPr>
          <p:cNvSpPr/>
          <p:nvPr/>
        </p:nvSpPr>
        <p:spPr>
          <a:xfrm>
            <a:off x="2463506" y="3664921"/>
            <a:ext cx="4337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AF509ABF-0D95-4D05-B5B6-1A62F26B15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66" y="3036182"/>
            <a:ext cx="2247534" cy="15755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DB7DB949-9FD2-42BC-A0E4-28E21624B559}"/>
              </a:ext>
            </a:extLst>
          </p:cNvPr>
          <p:cNvSpPr/>
          <p:nvPr/>
        </p:nvSpPr>
        <p:spPr>
          <a:xfrm>
            <a:off x="2469508" y="2931469"/>
            <a:ext cx="2195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Lorem</a:t>
            </a:r>
            <a:r>
              <a:rPr lang="ru-RU" sz="2800" b="1" dirty="0"/>
              <a:t> </a:t>
            </a:r>
            <a:r>
              <a:rPr lang="ru-RU" sz="2800" b="1" dirty="0" err="1"/>
              <a:t>ipsum</a:t>
            </a:r>
            <a:r>
              <a:rPr lang="ru-RU" sz="2800" b="1" dirty="0"/>
              <a:t>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D9D19921-8937-49B1-A24A-B1A8A6BEBE81}"/>
              </a:ext>
            </a:extLst>
          </p:cNvPr>
          <p:cNvSpPr/>
          <p:nvPr/>
        </p:nvSpPr>
        <p:spPr>
          <a:xfrm>
            <a:off x="2463506" y="5497777"/>
            <a:ext cx="4337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23C7716F-D108-4285-AA70-0F246A2AF1C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66" y="4869038"/>
            <a:ext cx="2247534" cy="15755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1DF64AE5-2F89-47B6-8E81-98BA9923C0F0}"/>
              </a:ext>
            </a:extLst>
          </p:cNvPr>
          <p:cNvSpPr/>
          <p:nvPr/>
        </p:nvSpPr>
        <p:spPr>
          <a:xfrm>
            <a:off x="2469509" y="4869038"/>
            <a:ext cx="2195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Lorem</a:t>
            </a:r>
            <a:r>
              <a:rPr lang="ru-RU" sz="2800" b="1" dirty="0"/>
              <a:t> </a:t>
            </a:r>
            <a:r>
              <a:rPr lang="ru-RU" sz="2800" b="1" dirty="0" err="1"/>
              <a:t>ipsum</a:t>
            </a:r>
            <a:r>
              <a:rPr lang="ru-RU" sz="2800" b="1" dirty="0"/>
              <a:t>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E2D02090-894B-462D-A786-0D2916A55811}"/>
              </a:ext>
            </a:extLst>
          </p:cNvPr>
          <p:cNvSpPr/>
          <p:nvPr/>
        </p:nvSpPr>
        <p:spPr>
          <a:xfrm>
            <a:off x="2469510" y="1225295"/>
            <a:ext cx="2195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Lorem</a:t>
            </a:r>
            <a:r>
              <a:rPr lang="ru-RU" sz="2800" b="1" dirty="0"/>
              <a:t> </a:t>
            </a:r>
            <a:r>
              <a:rPr lang="ru-RU" sz="2800" b="1" dirty="0" err="1"/>
              <a:t>ipsum</a:t>
            </a:r>
            <a:r>
              <a:rPr lang="ru-RU" sz="2800" b="1" dirty="0"/>
              <a:t> </a:t>
            </a:r>
          </a:p>
        </p:txBody>
      </p:sp>
      <p:sp>
        <p:nvSpPr>
          <p:cNvPr id="52" name="Заголовок 51">
            <a:extLst>
              <a:ext uri="{FF2B5EF4-FFF2-40B4-BE49-F238E27FC236}">
                <a16:creationId xmlns:a16="http://schemas.microsoft.com/office/drawing/2014/main" xmlns="" id="{862AE188-DBE6-43ED-9B17-6C4457E0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050" y="83779"/>
            <a:ext cx="10093853" cy="1141516"/>
          </a:xfrm>
        </p:spPr>
        <p:txBody>
          <a:bodyPr>
            <a:normAutofit/>
          </a:bodyPr>
          <a:lstStyle/>
          <a:p>
            <a:pPr algn="ctr"/>
            <a:r>
              <a:rPr lang="da-DK" sz="6000" b="1" dirty="0">
                <a:solidFill>
                  <a:schemeClr val="accent1"/>
                </a:solidFill>
              </a:rPr>
              <a:t>Lorem Ipsum Dolor Sit Amet</a:t>
            </a:r>
            <a:endParaRPr lang="ru-RU" sz="6000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DA9910F6-659E-4AE1-BDFB-D72EFBC7D70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00903" y="1549921"/>
            <a:ext cx="5220000" cy="423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371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246EDB4-7000-4A05-9B52-08E97F763985}"/>
              </a:ext>
            </a:extLst>
          </p:cNvPr>
          <p:cNvSpPr/>
          <p:nvPr/>
        </p:nvSpPr>
        <p:spPr>
          <a:xfrm>
            <a:off x="0" y="2815613"/>
            <a:ext cx="12192000" cy="3677262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D833230-1873-4C04-924B-976369D82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580" y="365125"/>
            <a:ext cx="8467220" cy="1325563"/>
          </a:xfrm>
        </p:spPr>
        <p:txBody>
          <a:bodyPr>
            <a:normAutofit/>
          </a:bodyPr>
          <a:lstStyle/>
          <a:p>
            <a:pPr algn="ctr"/>
            <a:r>
              <a:rPr lang="da-DK" sz="5400" b="1" dirty="0"/>
              <a:t>Lorem Ipsum Dolor Sit Amet</a:t>
            </a:r>
            <a:endParaRPr lang="ru-RU" sz="54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0860DA5-590F-4364-8895-D66DDEAF7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5260" y="1690688"/>
            <a:ext cx="8158540" cy="1124925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Lorem ipsum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, sed do </a:t>
            </a:r>
            <a:r>
              <a:rPr lang="en-US" sz="1800" dirty="0" err="1"/>
              <a:t>eiusmod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incididunt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labore</a:t>
            </a:r>
            <a:r>
              <a:rPr lang="en-US" sz="1800" dirty="0"/>
              <a:t> et dolore magna </a:t>
            </a:r>
            <a:r>
              <a:rPr lang="en-US" sz="1800" dirty="0" err="1"/>
              <a:t>aliqua</a:t>
            </a:r>
            <a:r>
              <a:rPr lang="en-US" sz="1800" dirty="0"/>
              <a:t>. Ut </a:t>
            </a:r>
            <a:r>
              <a:rPr lang="en-US" sz="1800" dirty="0" err="1"/>
              <a:t>enim</a:t>
            </a:r>
            <a:r>
              <a:rPr lang="en-US" sz="1800" dirty="0"/>
              <a:t> ad minim </a:t>
            </a:r>
            <a:r>
              <a:rPr lang="en-US" sz="1800" dirty="0" err="1"/>
              <a:t>veniam</a:t>
            </a:r>
            <a:r>
              <a:rPr lang="en-US" sz="1800" dirty="0"/>
              <a:t>,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nostrud</a:t>
            </a:r>
            <a:r>
              <a:rPr lang="en-US" sz="1800" dirty="0"/>
              <a:t> exercitation </a:t>
            </a:r>
            <a:r>
              <a:rPr lang="en-US" sz="1800" dirty="0" err="1"/>
              <a:t>ullamco</a:t>
            </a:r>
            <a:r>
              <a:rPr lang="en-US" sz="1800" dirty="0"/>
              <a:t> </a:t>
            </a:r>
            <a:r>
              <a:rPr lang="en-US" sz="1800" dirty="0" err="1"/>
              <a:t>laboris</a:t>
            </a:r>
            <a:r>
              <a:rPr lang="en-US" sz="1800" dirty="0"/>
              <a:t> nisi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aliquip</a:t>
            </a:r>
            <a:r>
              <a:rPr lang="en-US" sz="1800" dirty="0"/>
              <a:t> ex </a:t>
            </a:r>
            <a:r>
              <a:rPr lang="en-US" sz="1800" dirty="0" err="1"/>
              <a:t>ea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endParaRPr lang="ru-RU" sz="1800" dirty="0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:a16="http://schemas.microsoft.com/office/drawing/2014/main" xmlns="" id="{85DB73DF-197E-409A-942E-D046F584FB63}"/>
              </a:ext>
            </a:extLst>
          </p:cNvPr>
          <p:cNvSpPr/>
          <p:nvPr/>
        </p:nvSpPr>
        <p:spPr>
          <a:xfrm>
            <a:off x="1191000" y="3412388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1" name="Арка 30">
            <a:extLst>
              <a:ext uri="{FF2B5EF4-FFF2-40B4-BE49-F238E27FC236}">
                <a16:creationId xmlns:a16="http://schemas.microsoft.com/office/drawing/2014/main" xmlns="" id="{5CF88ED5-402D-4289-A511-1B9252DAC030}"/>
              </a:ext>
            </a:extLst>
          </p:cNvPr>
          <p:cNvSpPr/>
          <p:nvPr/>
        </p:nvSpPr>
        <p:spPr>
          <a:xfrm>
            <a:off x="1191000" y="3412388"/>
            <a:ext cx="1260000" cy="1260000"/>
          </a:xfrm>
          <a:prstGeom prst="blockArc">
            <a:avLst>
              <a:gd name="adj1" fmla="val 21498754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A235500-900F-48C9-BAEF-809E9B7BD3BF}"/>
              </a:ext>
            </a:extLst>
          </p:cNvPr>
          <p:cNvSpPr txBox="1"/>
          <p:nvPr/>
        </p:nvSpPr>
        <p:spPr>
          <a:xfrm>
            <a:off x="1460965" y="3809247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:a16="http://schemas.microsoft.com/office/drawing/2014/main" xmlns="" id="{6C9E7F3C-A745-4E9D-A1F1-B5EE732A11E8}"/>
              </a:ext>
            </a:extLst>
          </p:cNvPr>
          <p:cNvSpPr/>
          <p:nvPr/>
        </p:nvSpPr>
        <p:spPr>
          <a:xfrm>
            <a:off x="3981000" y="3410130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6" name="Арка 35">
            <a:extLst>
              <a:ext uri="{FF2B5EF4-FFF2-40B4-BE49-F238E27FC236}">
                <a16:creationId xmlns:a16="http://schemas.microsoft.com/office/drawing/2014/main" xmlns="" id="{6D833C22-1EBA-4BDE-80BF-640A1F6794B8}"/>
              </a:ext>
            </a:extLst>
          </p:cNvPr>
          <p:cNvSpPr/>
          <p:nvPr/>
        </p:nvSpPr>
        <p:spPr>
          <a:xfrm>
            <a:off x="3981000" y="3410130"/>
            <a:ext cx="1260000" cy="1260000"/>
          </a:xfrm>
          <a:prstGeom prst="blockArc">
            <a:avLst>
              <a:gd name="adj1" fmla="val 1800030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45463FE-4A1A-45DC-BB84-A0BC36A5F5F2}"/>
              </a:ext>
            </a:extLst>
          </p:cNvPr>
          <p:cNvSpPr txBox="1"/>
          <p:nvPr/>
        </p:nvSpPr>
        <p:spPr>
          <a:xfrm>
            <a:off x="4254062" y="380699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35</a:t>
            </a:r>
            <a:r>
              <a:rPr lang="ru-RU" sz="2400" b="1" dirty="0">
                <a:solidFill>
                  <a:schemeClr val="tx2"/>
                </a:solidFill>
              </a:rPr>
              <a:t>%</a:t>
            </a:r>
          </a:p>
        </p:txBody>
      </p:sp>
      <p:sp>
        <p:nvSpPr>
          <p:cNvPr id="38" name="Полилиния: фигура 37">
            <a:extLst>
              <a:ext uri="{FF2B5EF4-FFF2-40B4-BE49-F238E27FC236}">
                <a16:creationId xmlns:a16="http://schemas.microsoft.com/office/drawing/2014/main" xmlns="" id="{075B6009-04D3-4722-9FF4-CB984FDE4F13}"/>
              </a:ext>
            </a:extLst>
          </p:cNvPr>
          <p:cNvSpPr/>
          <p:nvPr/>
        </p:nvSpPr>
        <p:spPr>
          <a:xfrm>
            <a:off x="9741000" y="3511176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9" name="Арка 38">
            <a:extLst>
              <a:ext uri="{FF2B5EF4-FFF2-40B4-BE49-F238E27FC236}">
                <a16:creationId xmlns:a16="http://schemas.microsoft.com/office/drawing/2014/main" xmlns="" id="{86B5B53C-143C-4D9C-ACC3-4CB8D041A8BD}"/>
              </a:ext>
            </a:extLst>
          </p:cNvPr>
          <p:cNvSpPr/>
          <p:nvPr/>
        </p:nvSpPr>
        <p:spPr>
          <a:xfrm>
            <a:off x="9741000" y="3511176"/>
            <a:ext cx="1260000" cy="1260000"/>
          </a:xfrm>
          <a:prstGeom prst="blockArc">
            <a:avLst>
              <a:gd name="adj1" fmla="val 10857266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4CB4C0B-D827-4494-A60C-E373E8B0CFC0}"/>
              </a:ext>
            </a:extLst>
          </p:cNvPr>
          <p:cNvSpPr txBox="1"/>
          <p:nvPr/>
        </p:nvSpPr>
        <p:spPr>
          <a:xfrm>
            <a:off x="10010964" y="3910343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75%</a:t>
            </a:r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:a16="http://schemas.microsoft.com/office/drawing/2014/main" xmlns="" id="{CFE0DDCE-1107-4332-96BD-95C4939B9BB4}"/>
              </a:ext>
            </a:extLst>
          </p:cNvPr>
          <p:cNvSpPr/>
          <p:nvPr/>
        </p:nvSpPr>
        <p:spPr>
          <a:xfrm>
            <a:off x="6951000" y="3429000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2" name="Арка 41">
            <a:extLst>
              <a:ext uri="{FF2B5EF4-FFF2-40B4-BE49-F238E27FC236}">
                <a16:creationId xmlns:a16="http://schemas.microsoft.com/office/drawing/2014/main" xmlns="" id="{D6357ECC-7971-403C-8AD4-7822D45A2928}"/>
              </a:ext>
            </a:extLst>
          </p:cNvPr>
          <p:cNvSpPr/>
          <p:nvPr/>
        </p:nvSpPr>
        <p:spPr>
          <a:xfrm>
            <a:off x="6951000" y="3429000"/>
            <a:ext cx="1260000" cy="1260000"/>
          </a:xfrm>
          <a:prstGeom prst="blockArc">
            <a:avLst>
              <a:gd name="adj1" fmla="val 5406162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697FAFA-A0A2-41F2-A693-4D3D0F60A97B}"/>
              </a:ext>
            </a:extLst>
          </p:cNvPr>
          <p:cNvSpPr txBox="1"/>
          <p:nvPr/>
        </p:nvSpPr>
        <p:spPr>
          <a:xfrm>
            <a:off x="7224062" y="382586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50%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762BB28-54F8-4999-A207-DCC58B5E2BB1}"/>
              </a:ext>
            </a:extLst>
          </p:cNvPr>
          <p:cNvSpPr txBox="1"/>
          <p:nvPr/>
        </p:nvSpPr>
        <p:spPr>
          <a:xfrm>
            <a:off x="611302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DCBCC38A-0CBB-49B2-9C11-0A99187A1BFA}"/>
              </a:ext>
            </a:extLst>
          </p:cNvPr>
          <p:cNvSpPr/>
          <p:nvPr/>
        </p:nvSpPr>
        <p:spPr>
          <a:xfrm>
            <a:off x="599866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2B33B28-9B08-459B-BD7F-A32941544861}"/>
              </a:ext>
            </a:extLst>
          </p:cNvPr>
          <p:cNvSpPr txBox="1"/>
          <p:nvPr/>
        </p:nvSpPr>
        <p:spPr>
          <a:xfrm>
            <a:off x="3515792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0B6C684E-7D8D-4E83-9205-C818F4C61223}"/>
              </a:ext>
            </a:extLst>
          </p:cNvPr>
          <p:cNvSpPr/>
          <p:nvPr/>
        </p:nvSpPr>
        <p:spPr>
          <a:xfrm>
            <a:off x="3504356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6B7AFE9-0AB5-452F-9597-63D5DCBF5821}"/>
              </a:ext>
            </a:extLst>
          </p:cNvPr>
          <p:cNvSpPr txBox="1"/>
          <p:nvPr/>
        </p:nvSpPr>
        <p:spPr>
          <a:xfrm>
            <a:off x="6431718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596F3FB6-C5C9-4F0C-AEF5-2B10452AD8F1}"/>
              </a:ext>
            </a:extLst>
          </p:cNvPr>
          <p:cNvSpPr/>
          <p:nvPr/>
        </p:nvSpPr>
        <p:spPr>
          <a:xfrm>
            <a:off x="6420282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8495C8E9-3E06-4478-BE99-349E7C77404A}"/>
              </a:ext>
            </a:extLst>
          </p:cNvPr>
          <p:cNvSpPr txBox="1"/>
          <p:nvPr/>
        </p:nvSpPr>
        <p:spPr>
          <a:xfrm>
            <a:off x="9347644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95849384-59B6-4AEE-9AEC-5F9AE1AB1D69}"/>
              </a:ext>
            </a:extLst>
          </p:cNvPr>
          <p:cNvSpPr/>
          <p:nvPr/>
        </p:nvSpPr>
        <p:spPr>
          <a:xfrm>
            <a:off x="9336208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5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xmlns="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851820" y="1314000"/>
            <a:ext cx="5220000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accent1"/>
                </a:solidFill>
              </a:rPr>
              <a:t>THANK YOU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4E896F0E-7B38-441F-93C6-15386BEBBC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08173" y="4919937"/>
            <a:ext cx="630000" cy="63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3EC9939-C873-475F-8A8C-A0B2671F1F7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2008173" y="4915866"/>
            <a:ext cx="630000" cy="63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8419B722-D47F-4A44-8AB8-779A46413BF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2908173" y="4915866"/>
            <a:ext cx="630000" cy="63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D80BFE47-DA48-4155-B32F-5F5A3DF97E5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3808173" y="4915866"/>
            <a:ext cx="630000" cy="630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876000" y="2601577"/>
            <a:ext cx="3883104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7CEDB1A-D556-4A5A-8B96-BB668A1604B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10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1314000"/>
            <a:ext cx="5220000" cy="423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69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1a9ace99a48a1950cb77b64bf9a4a45196c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596</Words>
  <Application>Microsoft Office PowerPoint</Application>
  <PresentationFormat>Произвольный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Teacher portfolio presentation template</vt:lpstr>
      <vt:lpstr>Lorem Ipsum Dolor Sit Amet</vt:lpstr>
      <vt:lpstr>Презентация PowerPoint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Презентация PowerPoint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obstinate</cp:lastModifiedBy>
  <cp:revision>28</cp:revision>
  <dcterms:created xsi:type="dcterms:W3CDTF">2020-07-14T14:01:38Z</dcterms:created>
  <dcterms:modified xsi:type="dcterms:W3CDTF">2020-08-23T14:51:32Z</dcterms:modified>
</cp:coreProperties>
</file>