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0413" cy="6859588"/>
  <p:notesSz cx="6858000" cy="9144000"/>
  <p:custDataLst>
    <p:tags r:id="rId6"/>
  </p:custDataLst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0" y="-84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slides.net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9105" y="5518026"/>
            <a:ext cx="8453790" cy="1470366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E60335A-67B4-43C9-975E-354313EAB164}"/>
              </a:ext>
            </a:extLst>
          </p:cNvPr>
          <p:cNvSpPr/>
          <p:nvPr userDrawn="1"/>
        </p:nvSpPr>
        <p:spPr>
          <a:xfrm>
            <a:off x="-118516" y="9281617"/>
            <a:ext cx="1654511" cy="342139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en-US" sz="1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4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free-slides.net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699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06422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06422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12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566" y="68642"/>
            <a:ext cx="11246326" cy="114326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4F8265-38B7-4F22-A1CD-24D029EC7D0A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2A8E30-01E0-4468-8C1F-1AB0CBAD26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2"/>
          <p:cNvSpPr>
            <a:spLocks noGrp="1"/>
          </p:cNvSpPr>
          <p:nvPr>
            <p:ph idx="1"/>
          </p:nvPr>
        </p:nvSpPr>
        <p:spPr>
          <a:xfrm>
            <a:off x="1198662" y="2085333"/>
            <a:ext cx="9865096" cy="4042249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122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7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566" y="68642"/>
            <a:ext cx="11520531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8662" y="2085333"/>
            <a:ext cx="9865096" cy="4042249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8265-38B7-4F22-A1CD-24D029EC7D0A}" type="datetimeFigureOut">
              <a:rPr lang="ru-RU" smtClean="0"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bg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bg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of your presentation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2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97" name="AutoShape 2"/>
          <p:cNvSpPr>
            <a:spLocks noChangeArrowheads="1"/>
          </p:cNvSpPr>
          <p:nvPr/>
        </p:nvSpPr>
        <p:spPr bwMode="gray">
          <a:xfrm>
            <a:off x="1702718" y="2637706"/>
            <a:ext cx="1885950" cy="20177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2941"/>
                  <a:invGamma/>
                </a:schemeClr>
              </a:gs>
            </a:gsLst>
            <a:lin ang="2700000" scaled="1"/>
          </a:gradFill>
          <a:ln w="28575">
            <a:solidFill>
              <a:srgbClr val="EAEAE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98" name="AutoShape 4"/>
          <p:cNvSpPr>
            <a:spLocks noChangeArrowheads="1"/>
          </p:cNvSpPr>
          <p:nvPr/>
        </p:nvSpPr>
        <p:spPr bwMode="gray">
          <a:xfrm>
            <a:off x="3887118" y="2637706"/>
            <a:ext cx="1885950" cy="20177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2941"/>
                  <a:invGamma/>
                </a:schemeClr>
              </a:gs>
            </a:gsLst>
            <a:lin ang="2700000" scaled="1"/>
          </a:gradFill>
          <a:ln w="28575">
            <a:solidFill>
              <a:srgbClr val="EAEAE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99" name="AutoShape 5"/>
          <p:cNvSpPr>
            <a:spLocks noChangeArrowheads="1"/>
          </p:cNvSpPr>
          <p:nvPr/>
        </p:nvSpPr>
        <p:spPr bwMode="gray">
          <a:xfrm>
            <a:off x="6038181" y="2637706"/>
            <a:ext cx="1885950" cy="20177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72941"/>
                  <a:invGamma/>
                </a:schemeClr>
              </a:gs>
            </a:gsLst>
            <a:lin ang="2700000" scaled="1"/>
          </a:gradFill>
          <a:ln w="28575">
            <a:solidFill>
              <a:srgbClr val="EAEAE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00" name="AutoShape 6"/>
          <p:cNvSpPr>
            <a:spLocks noChangeArrowheads="1"/>
          </p:cNvSpPr>
          <p:nvPr/>
        </p:nvSpPr>
        <p:spPr bwMode="gray">
          <a:xfrm>
            <a:off x="8189243" y="2637706"/>
            <a:ext cx="1885950" cy="20177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76078"/>
                  <a:invGamma/>
                </a:schemeClr>
              </a:gs>
            </a:gsLst>
            <a:lin ang="2700000" scaled="1"/>
          </a:gradFill>
          <a:ln w="28575">
            <a:solidFill>
              <a:srgbClr val="EAEAE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01" name="Line 7"/>
          <p:cNvSpPr>
            <a:spLocks noChangeShapeType="1"/>
          </p:cNvSpPr>
          <p:nvPr/>
        </p:nvSpPr>
        <p:spPr bwMode="gray">
          <a:xfrm>
            <a:off x="10052968" y="2920281"/>
            <a:ext cx="3175" cy="1463675"/>
          </a:xfrm>
          <a:prstGeom prst="line">
            <a:avLst/>
          </a:prstGeom>
          <a:noFill/>
          <a:ln w="19050">
            <a:solidFill>
              <a:srgbClr val="080808">
                <a:alpha val="22000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atin typeface="+mj-lt"/>
            </a:endParaRP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gray">
          <a:xfrm>
            <a:off x="1834481" y="3628306"/>
            <a:ext cx="16668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 b="1">
                <a:solidFill>
                  <a:srgbClr val="FFFFFF"/>
                </a:solidFill>
                <a:latin typeface="+mj-lt"/>
                <a:cs typeface="Arial" charset="0"/>
              </a:rPr>
              <a:t> Description of the sub contents</a:t>
            </a:r>
          </a:p>
        </p:txBody>
      </p:sp>
      <p:sp>
        <p:nvSpPr>
          <p:cNvPr id="103" name="Text Box 9"/>
          <p:cNvSpPr txBox="1">
            <a:spLocks noChangeArrowheads="1"/>
          </p:cNvSpPr>
          <p:nvPr/>
        </p:nvSpPr>
        <p:spPr bwMode="gray">
          <a:xfrm>
            <a:off x="1721768" y="2866306"/>
            <a:ext cx="1882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2000" b="1">
                <a:solidFill>
                  <a:srgbClr val="FFFFFF"/>
                </a:solidFill>
                <a:latin typeface="+mj-lt"/>
                <a:cs typeface="Arial" charset="0"/>
              </a:rPr>
              <a:t>Title in here</a:t>
            </a:r>
          </a:p>
        </p:txBody>
      </p:sp>
      <p:sp>
        <p:nvSpPr>
          <p:cNvPr id="104" name="Text Box 10"/>
          <p:cNvSpPr txBox="1">
            <a:spLocks noChangeArrowheads="1"/>
          </p:cNvSpPr>
          <p:nvPr/>
        </p:nvSpPr>
        <p:spPr bwMode="gray">
          <a:xfrm>
            <a:off x="3883943" y="2866306"/>
            <a:ext cx="1882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2000" b="1">
                <a:solidFill>
                  <a:srgbClr val="FFFFFF"/>
                </a:solidFill>
                <a:latin typeface="+mj-lt"/>
                <a:cs typeface="Arial" charset="0"/>
              </a:rPr>
              <a:t>Title in here</a:t>
            </a:r>
          </a:p>
        </p:txBody>
      </p:sp>
      <p:sp>
        <p:nvSpPr>
          <p:cNvPr id="105" name="Text Box 11"/>
          <p:cNvSpPr txBox="1">
            <a:spLocks noChangeArrowheads="1"/>
          </p:cNvSpPr>
          <p:nvPr/>
        </p:nvSpPr>
        <p:spPr bwMode="gray">
          <a:xfrm>
            <a:off x="6025481" y="2866306"/>
            <a:ext cx="1882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2000" b="1">
                <a:solidFill>
                  <a:srgbClr val="FFFFFF"/>
                </a:solidFill>
                <a:latin typeface="+mj-lt"/>
                <a:cs typeface="Arial" charset="0"/>
              </a:rPr>
              <a:t>Title in here</a:t>
            </a:r>
          </a:p>
        </p:txBody>
      </p:sp>
      <p:sp>
        <p:nvSpPr>
          <p:cNvPr id="106" name="Text Box 12"/>
          <p:cNvSpPr txBox="1">
            <a:spLocks noChangeArrowheads="1"/>
          </p:cNvSpPr>
          <p:nvPr/>
        </p:nvSpPr>
        <p:spPr bwMode="gray">
          <a:xfrm>
            <a:off x="8189243" y="2866306"/>
            <a:ext cx="1882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2000" b="1">
                <a:solidFill>
                  <a:srgbClr val="FFFFFF"/>
                </a:solidFill>
                <a:latin typeface="+mj-lt"/>
                <a:cs typeface="Arial" charset="0"/>
              </a:rPr>
              <a:t>Title in here</a:t>
            </a:r>
          </a:p>
        </p:txBody>
      </p:sp>
      <p:sp>
        <p:nvSpPr>
          <p:cNvPr id="107" name="Text Box 13"/>
          <p:cNvSpPr txBox="1">
            <a:spLocks noChangeArrowheads="1"/>
          </p:cNvSpPr>
          <p:nvPr/>
        </p:nvSpPr>
        <p:spPr bwMode="gray">
          <a:xfrm>
            <a:off x="3974431" y="3628306"/>
            <a:ext cx="16668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 b="1">
                <a:solidFill>
                  <a:srgbClr val="FFFFFF"/>
                </a:solidFill>
                <a:latin typeface="+mj-lt"/>
                <a:cs typeface="Arial" charset="0"/>
              </a:rPr>
              <a:t> Description of the sub contents</a:t>
            </a:r>
          </a:p>
        </p:txBody>
      </p:sp>
      <p:sp>
        <p:nvSpPr>
          <p:cNvPr id="108" name="Text Box 14"/>
          <p:cNvSpPr txBox="1">
            <a:spLocks noChangeArrowheads="1"/>
          </p:cNvSpPr>
          <p:nvPr/>
        </p:nvSpPr>
        <p:spPr bwMode="gray">
          <a:xfrm>
            <a:off x="6136606" y="3628306"/>
            <a:ext cx="16668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 b="1">
                <a:solidFill>
                  <a:srgbClr val="FFFFFF"/>
                </a:solidFill>
                <a:latin typeface="+mj-lt"/>
                <a:cs typeface="Arial" charset="0"/>
              </a:rPr>
              <a:t> Description of the sub contents</a:t>
            </a:r>
          </a:p>
        </p:txBody>
      </p:sp>
      <p:sp>
        <p:nvSpPr>
          <p:cNvPr id="109" name="Text Box 15"/>
          <p:cNvSpPr txBox="1">
            <a:spLocks noChangeArrowheads="1"/>
          </p:cNvSpPr>
          <p:nvPr/>
        </p:nvSpPr>
        <p:spPr bwMode="gray">
          <a:xfrm>
            <a:off x="8287668" y="3628306"/>
            <a:ext cx="16668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 b="1">
                <a:solidFill>
                  <a:srgbClr val="FFFFFF"/>
                </a:solidFill>
                <a:latin typeface="+mj-lt"/>
                <a:cs typeface="Arial" charset="0"/>
              </a:rPr>
              <a:t> Description of the sub contents</a:t>
            </a:r>
          </a:p>
        </p:txBody>
      </p:sp>
      <p:sp>
        <p:nvSpPr>
          <p:cNvPr id="110" name="AutoShape 19"/>
          <p:cNvSpPr>
            <a:spLocks noChangeArrowheads="1"/>
          </p:cNvSpPr>
          <p:nvPr/>
        </p:nvSpPr>
        <p:spPr bwMode="gray">
          <a:xfrm>
            <a:off x="3631531" y="3452094"/>
            <a:ext cx="265112" cy="274637"/>
          </a:xfrm>
          <a:prstGeom prst="rightArrow">
            <a:avLst>
              <a:gd name="adj1" fmla="val 55833"/>
              <a:gd name="adj2" fmla="val 62718"/>
            </a:avLst>
          </a:prstGeom>
          <a:solidFill>
            <a:schemeClr val="accent1"/>
          </a:solidFill>
          <a:ln>
            <a:noFill/>
          </a:ln>
          <a:effectLst>
            <a:outerShdw dist="28398" dir="3806097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11" name="AutoShape 20"/>
          <p:cNvSpPr>
            <a:spLocks noChangeArrowheads="1"/>
          </p:cNvSpPr>
          <p:nvPr/>
        </p:nvSpPr>
        <p:spPr bwMode="gray">
          <a:xfrm>
            <a:off x="5773068" y="3452094"/>
            <a:ext cx="265113" cy="274637"/>
          </a:xfrm>
          <a:prstGeom prst="rightArrow">
            <a:avLst>
              <a:gd name="adj1" fmla="val 55833"/>
              <a:gd name="adj2" fmla="val 62718"/>
            </a:avLst>
          </a:prstGeom>
          <a:solidFill>
            <a:schemeClr val="accent2"/>
          </a:solidFill>
          <a:ln>
            <a:noFill/>
          </a:ln>
          <a:effectLst>
            <a:outerShdw dist="28398" dir="3806097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12" name="AutoShape 21"/>
          <p:cNvSpPr>
            <a:spLocks noChangeArrowheads="1"/>
          </p:cNvSpPr>
          <p:nvPr/>
        </p:nvSpPr>
        <p:spPr bwMode="gray">
          <a:xfrm>
            <a:off x="7924131" y="3452094"/>
            <a:ext cx="265112" cy="274637"/>
          </a:xfrm>
          <a:prstGeom prst="rightArrow">
            <a:avLst>
              <a:gd name="adj1" fmla="val 55833"/>
              <a:gd name="adj2" fmla="val 62718"/>
            </a:avLst>
          </a:prstGeom>
          <a:solidFill>
            <a:srgbClr val="8064A2"/>
          </a:solidFill>
          <a:ln>
            <a:noFill/>
          </a:ln>
          <a:effectLst>
            <a:outerShdw dist="28398" dir="3806097" algn="ctr" rotWithShape="0">
              <a:srgbClr val="B2B2B2"/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13" name="Line 22"/>
          <p:cNvSpPr>
            <a:spLocks noChangeShapeType="1"/>
          </p:cNvSpPr>
          <p:nvPr/>
        </p:nvSpPr>
        <p:spPr bwMode="gray">
          <a:xfrm>
            <a:off x="1788443" y="3323506"/>
            <a:ext cx="1676400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sysDot"/>
            <a:round/>
            <a:headEnd/>
            <a:tailEnd/>
          </a:ln>
          <a:effectLst>
            <a:prstShdw prst="shdw17" dist="17961" dir="13500000">
              <a:schemeClr val="tx1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latin typeface="+mj-lt"/>
            </a:endParaRPr>
          </a:p>
        </p:txBody>
      </p:sp>
      <p:sp>
        <p:nvSpPr>
          <p:cNvPr id="114" name="Line 23"/>
          <p:cNvSpPr>
            <a:spLocks noChangeShapeType="1"/>
          </p:cNvSpPr>
          <p:nvPr/>
        </p:nvSpPr>
        <p:spPr bwMode="gray">
          <a:xfrm>
            <a:off x="3966493" y="3323506"/>
            <a:ext cx="1676400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sysDot"/>
            <a:round/>
            <a:headEnd/>
            <a:tailEnd/>
          </a:ln>
          <a:effectLst>
            <a:prstShdw prst="shdw17" dist="17961" dir="13500000">
              <a:schemeClr val="tx1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latin typeface="+mj-lt"/>
            </a:endParaRPr>
          </a:p>
        </p:txBody>
      </p:sp>
      <p:sp>
        <p:nvSpPr>
          <p:cNvPr id="115" name="Line 24"/>
          <p:cNvSpPr>
            <a:spLocks noChangeShapeType="1"/>
          </p:cNvSpPr>
          <p:nvPr/>
        </p:nvSpPr>
        <p:spPr bwMode="gray">
          <a:xfrm>
            <a:off x="6144543" y="3323506"/>
            <a:ext cx="1676400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sysDot"/>
            <a:round/>
            <a:headEnd/>
            <a:tailEnd/>
          </a:ln>
          <a:effectLst>
            <a:prstShdw prst="shdw17" dist="17961" dir="13500000">
              <a:schemeClr val="tx1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latin typeface="+mj-lt"/>
            </a:endParaRPr>
          </a:p>
        </p:txBody>
      </p:sp>
      <p:sp>
        <p:nvSpPr>
          <p:cNvPr id="116" name="Line 25"/>
          <p:cNvSpPr>
            <a:spLocks noChangeShapeType="1"/>
          </p:cNvSpPr>
          <p:nvPr/>
        </p:nvSpPr>
        <p:spPr bwMode="gray">
          <a:xfrm>
            <a:off x="8309893" y="3323506"/>
            <a:ext cx="1676400" cy="0"/>
          </a:xfrm>
          <a:prstGeom prst="line">
            <a:avLst/>
          </a:prstGeom>
          <a:noFill/>
          <a:ln w="9525">
            <a:solidFill>
              <a:srgbClr val="FFFFFF"/>
            </a:solidFill>
            <a:prstDash val="sysDot"/>
            <a:round/>
            <a:headEnd/>
            <a:tailEnd/>
          </a:ln>
          <a:effectLst>
            <a:prstShdw prst="shdw17" dist="17961" dir="13500000">
              <a:schemeClr val="tx1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8521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3375719" y="3158232"/>
            <a:ext cx="5311775" cy="469900"/>
            <a:chOff x="1213" y="1748"/>
            <a:chExt cx="3346" cy="296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213" y="1756"/>
              <a:ext cx="3346" cy="288"/>
              <a:chOff x="1117" y="1455"/>
              <a:chExt cx="3346" cy="288"/>
            </a:xfrm>
          </p:grpSpPr>
          <p:sp>
            <p:nvSpPr>
              <p:cNvPr id="14" name="AutoShape 5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2">
                      <a:gamma/>
                      <a:shade val="47451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+mj-lt"/>
                </a:endParaRPr>
              </a:p>
            </p:txBody>
          </p:sp>
          <p:sp>
            <p:nvSpPr>
              <p:cNvPr id="15" name="AutoShape 6"/>
              <p:cNvSpPr>
                <a:spLocks noChangeArrowheads="1"/>
              </p:cNvSpPr>
              <p:nvPr/>
            </p:nvSpPr>
            <p:spPr bwMode="gray">
              <a:xfrm>
                <a:off x="1117" y="145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accent2">
                  <a:alpha val="3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+mj-lt"/>
                </a:endParaRPr>
              </a:p>
            </p:txBody>
          </p:sp>
        </p:grpSp>
        <p:sp>
          <p:nvSpPr>
            <p:cNvPr id="7" name="Text Box 7"/>
            <p:cNvSpPr txBox="1">
              <a:spLocks noChangeArrowheads="1"/>
            </p:cNvSpPr>
            <p:nvPr/>
          </p:nvSpPr>
          <p:spPr bwMode="white">
            <a:xfrm>
              <a:off x="1680" y="1755"/>
              <a:ext cx="25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ru-RU" sz="2400" b="1">
                  <a:solidFill>
                    <a:srgbClr val="FFFFFF"/>
                  </a:solidFill>
                  <a:latin typeface="+mj-lt"/>
                </a:rPr>
                <a:t>Click to add title in here    </a:t>
              </a:r>
            </a:p>
          </p:txBody>
        </p: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1355" y="1758"/>
              <a:ext cx="270" cy="270"/>
              <a:chOff x="4166" y="1706"/>
              <a:chExt cx="1252" cy="1252"/>
            </a:xfrm>
          </p:grpSpPr>
          <p:sp>
            <p:nvSpPr>
              <p:cNvPr id="10" name="Oval 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>
                  <a:latin typeface="+mj-lt"/>
                </a:endParaRPr>
              </a:p>
            </p:txBody>
          </p:sp>
          <p:sp>
            <p:nvSpPr>
              <p:cNvPr id="11" name="Oval 1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>
                  <a:latin typeface="+mj-lt"/>
                </a:endParaRPr>
              </a:p>
            </p:txBody>
          </p:sp>
          <p:sp>
            <p:nvSpPr>
              <p:cNvPr id="12" name="Oval 1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>
                  <a:latin typeface="+mj-lt"/>
                </a:endParaRPr>
              </a:p>
            </p:txBody>
          </p:sp>
          <p:sp>
            <p:nvSpPr>
              <p:cNvPr id="13" name="Oval 1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>
                  <a:latin typeface="+mj-lt"/>
                </a:endParaRPr>
              </a:p>
            </p:txBody>
          </p:sp>
        </p:grp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1364" y="1748"/>
              <a:ext cx="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ru-RU" sz="2400" b="1">
                  <a:solidFill>
                    <a:srgbClr val="000000"/>
                  </a:solidFill>
                  <a:latin typeface="+mj-lt"/>
                </a:rPr>
                <a:t>1</a:t>
              </a:r>
            </a:p>
          </p:txBody>
        </p:sp>
      </p:grpSp>
      <p:grpSp>
        <p:nvGrpSpPr>
          <p:cNvPr id="16" name="Group 48"/>
          <p:cNvGrpSpPr>
            <a:grpSpLocks/>
          </p:cNvGrpSpPr>
          <p:nvPr/>
        </p:nvGrpSpPr>
        <p:grpSpPr bwMode="auto">
          <a:xfrm>
            <a:off x="3375719" y="3940870"/>
            <a:ext cx="5311775" cy="469900"/>
            <a:chOff x="1214" y="2241"/>
            <a:chExt cx="3346" cy="296"/>
          </a:xfrm>
        </p:grpSpPr>
        <p:grpSp>
          <p:nvGrpSpPr>
            <p:cNvPr id="17" name="Group 14"/>
            <p:cNvGrpSpPr>
              <a:grpSpLocks/>
            </p:cNvGrpSpPr>
            <p:nvPr/>
          </p:nvGrpSpPr>
          <p:grpSpPr bwMode="auto">
            <a:xfrm>
              <a:off x="1214" y="2249"/>
              <a:ext cx="3346" cy="288"/>
              <a:chOff x="1118" y="1948"/>
              <a:chExt cx="3346" cy="288"/>
            </a:xfrm>
          </p:grpSpPr>
          <p:sp>
            <p:nvSpPr>
              <p:cNvPr id="25" name="AutoShape 15"/>
              <p:cNvSpPr>
                <a:spLocks noChangeArrowheads="1"/>
              </p:cNvSpPr>
              <p:nvPr/>
            </p:nvSpPr>
            <p:spPr bwMode="gray">
              <a:xfrm>
                <a:off x="1118" y="1948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4314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+mj-lt"/>
                </a:endParaRPr>
              </a:p>
            </p:txBody>
          </p:sp>
          <p:sp>
            <p:nvSpPr>
              <p:cNvPr id="26" name="AutoShape 16"/>
              <p:cNvSpPr>
                <a:spLocks noChangeArrowheads="1"/>
              </p:cNvSpPr>
              <p:nvPr/>
            </p:nvSpPr>
            <p:spPr bwMode="gray">
              <a:xfrm>
                <a:off x="1118" y="1948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accent1">
                  <a:alpha val="3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+mj-lt"/>
                </a:endParaRPr>
              </a:p>
            </p:txBody>
          </p:sp>
        </p:grpSp>
        <p:sp>
          <p:nvSpPr>
            <p:cNvPr id="18" name="Text Box 17"/>
            <p:cNvSpPr txBox="1">
              <a:spLocks noChangeArrowheads="1"/>
            </p:cNvSpPr>
            <p:nvPr/>
          </p:nvSpPr>
          <p:spPr bwMode="white">
            <a:xfrm>
              <a:off x="1667" y="2248"/>
              <a:ext cx="25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ru-RU" sz="2400" b="1">
                  <a:solidFill>
                    <a:srgbClr val="FFFFFF"/>
                  </a:solidFill>
                  <a:latin typeface="+mj-lt"/>
                </a:rPr>
                <a:t>Click to add title in here    </a:t>
              </a:r>
            </a:p>
          </p:txBody>
        </p:sp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1342" y="2251"/>
              <a:ext cx="270" cy="270"/>
              <a:chOff x="4166" y="1706"/>
              <a:chExt cx="1252" cy="1252"/>
            </a:xfrm>
          </p:grpSpPr>
          <p:sp>
            <p:nvSpPr>
              <p:cNvPr id="21" name="Oval 1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>
                  <a:latin typeface="+mj-lt"/>
                </a:endParaRPr>
              </a:p>
            </p:txBody>
          </p:sp>
          <p:sp>
            <p:nvSpPr>
              <p:cNvPr id="22" name="Oval 2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>
                  <a:latin typeface="+mj-lt"/>
                </a:endParaRPr>
              </a:p>
            </p:txBody>
          </p:sp>
          <p:sp>
            <p:nvSpPr>
              <p:cNvPr id="23" name="Oval 2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>
                  <a:latin typeface="+mj-lt"/>
                </a:endParaRPr>
              </a:p>
            </p:txBody>
          </p:sp>
          <p:sp>
            <p:nvSpPr>
              <p:cNvPr id="24" name="Oval 2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>
                  <a:latin typeface="+mj-lt"/>
                </a:endParaRPr>
              </a:p>
            </p:txBody>
          </p:sp>
        </p:grp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1351" y="2241"/>
              <a:ext cx="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ru-RU" sz="2400" b="1">
                  <a:solidFill>
                    <a:srgbClr val="000000"/>
                  </a:solidFill>
                  <a:latin typeface="+mj-lt"/>
                </a:rPr>
                <a:t>2</a:t>
              </a:r>
            </a:p>
          </p:txBody>
        </p:sp>
      </p:grpSp>
      <p:grpSp>
        <p:nvGrpSpPr>
          <p:cNvPr id="27" name="Group 47"/>
          <p:cNvGrpSpPr>
            <a:grpSpLocks/>
          </p:cNvGrpSpPr>
          <p:nvPr/>
        </p:nvGrpSpPr>
        <p:grpSpPr bwMode="auto">
          <a:xfrm>
            <a:off x="3375719" y="4772720"/>
            <a:ext cx="5311775" cy="458787"/>
            <a:chOff x="1235" y="2765"/>
            <a:chExt cx="3346" cy="289"/>
          </a:xfrm>
        </p:grpSpPr>
        <p:grpSp>
          <p:nvGrpSpPr>
            <p:cNvPr id="28" name="Group 24"/>
            <p:cNvGrpSpPr>
              <a:grpSpLocks/>
            </p:cNvGrpSpPr>
            <p:nvPr/>
          </p:nvGrpSpPr>
          <p:grpSpPr bwMode="auto">
            <a:xfrm>
              <a:off x="1235" y="2766"/>
              <a:ext cx="3346" cy="288"/>
              <a:chOff x="1098" y="2465"/>
              <a:chExt cx="3346" cy="288"/>
            </a:xfrm>
          </p:grpSpPr>
          <p:sp>
            <p:nvSpPr>
              <p:cNvPr id="36" name="AutoShape 25"/>
              <p:cNvSpPr>
                <a:spLocks noChangeArrowheads="1"/>
              </p:cNvSpPr>
              <p:nvPr/>
            </p:nvSpPr>
            <p:spPr bwMode="gray">
              <a:xfrm>
                <a:off x="1098" y="2465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44314"/>
                      <a:invGamma/>
                    </a:schemeClr>
                  </a:gs>
                  <a:gs pos="100000">
                    <a:schemeClr val="folHlink"/>
                  </a:gs>
                </a:gsLst>
                <a:lin ang="5400000" scaled="1"/>
              </a:gradFill>
              <a:ln w="9525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+mj-lt"/>
                </a:endParaRPr>
              </a:p>
            </p:txBody>
          </p:sp>
          <p:sp>
            <p:nvSpPr>
              <p:cNvPr id="37" name="AutoShape 26"/>
              <p:cNvSpPr>
                <a:spLocks noChangeArrowheads="1"/>
              </p:cNvSpPr>
              <p:nvPr/>
            </p:nvSpPr>
            <p:spPr bwMode="gray">
              <a:xfrm>
                <a:off x="1098" y="2465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folHlink">
                  <a:alpha val="3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+mj-lt"/>
                </a:endParaRPr>
              </a:p>
            </p:txBody>
          </p:sp>
        </p:grpSp>
        <p:sp>
          <p:nvSpPr>
            <p:cNvPr id="29" name="Text Box 27"/>
            <p:cNvSpPr txBox="1">
              <a:spLocks noChangeArrowheads="1"/>
            </p:cNvSpPr>
            <p:nvPr/>
          </p:nvSpPr>
          <p:spPr bwMode="white">
            <a:xfrm>
              <a:off x="1688" y="2765"/>
              <a:ext cx="25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ru-RU" sz="2400" b="1">
                  <a:solidFill>
                    <a:srgbClr val="FFFFFF"/>
                  </a:solidFill>
                  <a:latin typeface="+mj-lt"/>
                </a:rPr>
                <a:t>Click to add title in here    </a:t>
              </a:r>
            </a:p>
          </p:txBody>
        </p:sp>
        <p:grpSp>
          <p:nvGrpSpPr>
            <p:cNvPr id="30" name="Group 28"/>
            <p:cNvGrpSpPr>
              <a:grpSpLocks/>
            </p:cNvGrpSpPr>
            <p:nvPr/>
          </p:nvGrpSpPr>
          <p:grpSpPr bwMode="auto">
            <a:xfrm>
              <a:off x="1363" y="2775"/>
              <a:ext cx="270" cy="270"/>
              <a:chOff x="4166" y="1706"/>
              <a:chExt cx="1252" cy="1252"/>
            </a:xfrm>
          </p:grpSpPr>
          <p:sp>
            <p:nvSpPr>
              <p:cNvPr id="32" name="Oval 2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>
                  <a:latin typeface="+mj-lt"/>
                </a:endParaRPr>
              </a:p>
            </p:txBody>
          </p:sp>
          <p:sp>
            <p:nvSpPr>
              <p:cNvPr id="33" name="Oval 3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>
                  <a:latin typeface="+mj-lt"/>
                </a:endParaRPr>
              </a:p>
            </p:txBody>
          </p:sp>
          <p:sp>
            <p:nvSpPr>
              <p:cNvPr id="34" name="Oval 3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>
                  <a:latin typeface="+mj-lt"/>
                </a:endParaRPr>
              </a:p>
            </p:txBody>
          </p:sp>
          <p:sp>
            <p:nvSpPr>
              <p:cNvPr id="35" name="Oval 3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>
                  <a:latin typeface="+mj-lt"/>
                </a:endParaRPr>
              </a:p>
            </p:txBody>
          </p:sp>
        </p:grpSp>
        <p:sp>
          <p:nvSpPr>
            <p:cNvPr id="31" name="Text Box 33"/>
            <p:cNvSpPr txBox="1">
              <a:spLocks noChangeArrowheads="1"/>
            </p:cNvSpPr>
            <p:nvPr/>
          </p:nvSpPr>
          <p:spPr bwMode="auto">
            <a:xfrm>
              <a:off x="1372" y="2765"/>
              <a:ext cx="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ru-RU" sz="2400" b="1">
                  <a:solidFill>
                    <a:srgbClr val="000000"/>
                  </a:solidFill>
                  <a:latin typeface="+mj-lt"/>
                </a:rPr>
                <a:t>3</a:t>
              </a:r>
            </a:p>
          </p:txBody>
        </p:sp>
      </p:grpSp>
      <p:grpSp>
        <p:nvGrpSpPr>
          <p:cNvPr id="38" name="Group 46"/>
          <p:cNvGrpSpPr>
            <a:grpSpLocks/>
          </p:cNvGrpSpPr>
          <p:nvPr/>
        </p:nvGrpSpPr>
        <p:grpSpPr bwMode="auto">
          <a:xfrm>
            <a:off x="3375719" y="5552182"/>
            <a:ext cx="5311775" cy="469900"/>
            <a:chOff x="1255" y="3256"/>
            <a:chExt cx="3346" cy="296"/>
          </a:xfrm>
        </p:grpSpPr>
        <p:grpSp>
          <p:nvGrpSpPr>
            <p:cNvPr id="39" name="Group 34"/>
            <p:cNvGrpSpPr>
              <a:grpSpLocks/>
            </p:cNvGrpSpPr>
            <p:nvPr/>
          </p:nvGrpSpPr>
          <p:grpSpPr bwMode="auto">
            <a:xfrm>
              <a:off x="1255" y="3264"/>
              <a:ext cx="3346" cy="288"/>
              <a:chOff x="1118" y="2963"/>
              <a:chExt cx="3346" cy="288"/>
            </a:xfrm>
          </p:grpSpPr>
          <p:sp>
            <p:nvSpPr>
              <p:cNvPr id="47" name="AutoShape 35"/>
              <p:cNvSpPr>
                <a:spLocks noChangeArrowheads="1"/>
              </p:cNvSpPr>
              <p:nvPr/>
            </p:nvSpPr>
            <p:spPr bwMode="gray">
              <a:xfrm>
                <a:off x="1118" y="2963"/>
                <a:ext cx="3346" cy="288"/>
              </a:xfrm>
              <a:prstGeom prst="roundRect">
                <a:avLst>
                  <a:gd name="adj" fmla="val 7292"/>
                </a:avLst>
              </a:prstGeom>
              <a:gradFill rotWithShape="1">
                <a:gsLst>
                  <a:gs pos="0">
                    <a:schemeClr val="hlink">
                      <a:gamma/>
                      <a:shade val="5098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solidFill>
                  <a:srgbClr val="FFFFFF">
                    <a:alpha val="39999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+mj-lt"/>
                </a:endParaRPr>
              </a:p>
            </p:txBody>
          </p:sp>
          <p:sp>
            <p:nvSpPr>
              <p:cNvPr id="48" name="AutoShape 36"/>
              <p:cNvSpPr>
                <a:spLocks noChangeArrowheads="1"/>
              </p:cNvSpPr>
              <p:nvPr/>
            </p:nvSpPr>
            <p:spPr bwMode="gray">
              <a:xfrm>
                <a:off x="1118" y="2963"/>
                <a:ext cx="3346" cy="95"/>
              </a:xfrm>
              <a:prstGeom prst="roundRect">
                <a:avLst>
                  <a:gd name="adj" fmla="val 26389"/>
                </a:avLst>
              </a:prstGeom>
              <a:solidFill>
                <a:schemeClr val="hlink">
                  <a:alpha val="3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+mj-lt"/>
                </a:endParaRPr>
              </a:p>
            </p:txBody>
          </p:sp>
        </p:grpSp>
        <p:sp>
          <p:nvSpPr>
            <p:cNvPr id="40" name="Text Box 37"/>
            <p:cNvSpPr txBox="1">
              <a:spLocks noChangeArrowheads="1"/>
            </p:cNvSpPr>
            <p:nvPr/>
          </p:nvSpPr>
          <p:spPr bwMode="white">
            <a:xfrm>
              <a:off x="1708" y="3256"/>
              <a:ext cx="25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>
                  <a:schemeClr val="tx1"/>
                </a:buClr>
              </a:pPr>
              <a:r>
                <a:rPr lang="en-US" altLang="ru-RU" sz="2400" b="1">
                  <a:solidFill>
                    <a:srgbClr val="FFFFFF"/>
                  </a:solidFill>
                  <a:latin typeface="+mj-lt"/>
                </a:rPr>
                <a:t>Click to add title in here    </a:t>
              </a:r>
            </a:p>
          </p:txBody>
        </p:sp>
        <p:grpSp>
          <p:nvGrpSpPr>
            <p:cNvPr id="41" name="Group 38"/>
            <p:cNvGrpSpPr>
              <a:grpSpLocks/>
            </p:cNvGrpSpPr>
            <p:nvPr/>
          </p:nvGrpSpPr>
          <p:grpSpPr bwMode="auto">
            <a:xfrm>
              <a:off x="1383" y="3266"/>
              <a:ext cx="270" cy="270"/>
              <a:chOff x="4166" y="1706"/>
              <a:chExt cx="1252" cy="1252"/>
            </a:xfrm>
          </p:grpSpPr>
          <p:sp>
            <p:nvSpPr>
              <p:cNvPr id="43" name="Oval 3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>
                  <a:latin typeface="+mj-lt"/>
                </a:endParaRPr>
              </a:p>
            </p:txBody>
          </p:sp>
          <p:sp>
            <p:nvSpPr>
              <p:cNvPr id="44" name="Oval 4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>
                  <a:latin typeface="+mj-lt"/>
                </a:endParaRPr>
              </a:p>
            </p:txBody>
          </p:sp>
          <p:sp>
            <p:nvSpPr>
              <p:cNvPr id="45" name="Oval 4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>
                  <a:latin typeface="+mj-lt"/>
                </a:endParaRPr>
              </a:p>
            </p:txBody>
          </p:sp>
          <p:sp>
            <p:nvSpPr>
              <p:cNvPr id="46" name="Oval 4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>
                  <a:latin typeface="+mj-lt"/>
                </a:endParaRPr>
              </a:p>
            </p:txBody>
          </p:sp>
        </p:grpSp>
        <p:sp>
          <p:nvSpPr>
            <p:cNvPr id="42" name="Text Box 43"/>
            <p:cNvSpPr txBox="1">
              <a:spLocks noChangeArrowheads="1"/>
            </p:cNvSpPr>
            <p:nvPr/>
          </p:nvSpPr>
          <p:spPr bwMode="auto">
            <a:xfrm>
              <a:off x="1392" y="3256"/>
              <a:ext cx="2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ru-RU" sz="2400" b="1">
                  <a:solidFill>
                    <a:srgbClr val="000000"/>
                  </a:solidFill>
                  <a:latin typeface="+mj-lt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1894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98662" y="2085333"/>
            <a:ext cx="9865096" cy="404224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+mj-lt"/>
              </a:rPr>
              <a:t>Lorem ipsum dolor sit </a:t>
            </a:r>
            <a:r>
              <a:rPr lang="en-US" dirty="0" err="1" smtClean="0">
                <a:latin typeface="+mj-lt"/>
              </a:rPr>
              <a:t>amet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tollit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epicuri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est</a:t>
            </a:r>
            <a:r>
              <a:rPr lang="en-US" dirty="0" smtClean="0">
                <a:latin typeface="+mj-lt"/>
              </a:rPr>
              <a:t> ex, </a:t>
            </a:r>
            <a:r>
              <a:rPr lang="en-US" dirty="0" err="1" smtClean="0">
                <a:latin typeface="+mj-lt"/>
              </a:rPr>
              <a:t>exerci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accumsan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singulis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mel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Agam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aperiri</a:t>
            </a:r>
            <a:r>
              <a:rPr lang="en-US" dirty="0" smtClean="0">
                <a:latin typeface="+mj-lt"/>
              </a:rPr>
              <a:t> no has, id </a:t>
            </a:r>
            <a:r>
              <a:rPr lang="en-US" dirty="0" err="1" smtClean="0">
                <a:latin typeface="+mj-lt"/>
              </a:rPr>
              <a:t>mel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delenit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voluptatum</a:t>
            </a:r>
            <a:r>
              <a:rPr lang="en-US" dirty="0" smtClean="0">
                <a:latin typeface="+mj-lt"/>
              </a:rPr>
              <a:t>.</a:t>
            </a:r>
          </a:p>
          <a:p>
            <a:pPr algn="just"/>
            <a:r>
              <a:rPr lang="en-US" dirty="0" err="1" smtClean="0">
                <a:latin typeface="+mj-lt"/>
              </a:rPr>
              <a:t>Nisl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vocent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aeterno</a:t>
            </a:r>
            <a:r>
              <a:rPr lang="en-US" dirty="0" smtClean="0">
                <a:latin typeface="+mj-lt"/>
              </a:rPr>
              <a:t> ad </a:t>
            </a:r>
            <a:r>
              <a:rPr lang="en-US" dirty="0" err="1" smtClean="0">
                <a:latin typeface="+mj-lt"/>
              </a:rPr>
              <a:t>ius</a:t>
            </a:r>
            <a:r>
              <a:rPr lang="en-US" dirty="0" smtClean="0">
                <a:latin typeface="+mj-lt"/>
              </a:rPr>
              <a:t>, mea cu </a:t>
            </a:r>
            <a:r>
              <a:rPr lang="en-US" dirty="0" err="1" smtClean="0">
                <a:latin typeface="+mj-lt"/>
              </a:rPr>
              <a:t>affert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electram</a:t>
            </a:r>
            <a:r>
              <a:rPr lang="en-US" dirty="0" smtClean="0">
                <a:latin typeface="+mj-lt"/>
              </a:rPr>
              <a:t>. Cum </a:t>
            </a:r>
            <a:r>
              <a:rPr lang="en-US" dirty="0" err="1" smtClean="0">
                <a:latin typeface="+mj-lt"/>
              </a:rPr>
              <a:t>habemus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adolescens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complectitur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ea</a:t>
            </a:r>
            <a:r>
              <a:rPr lang="en-US" dirty="0" smtClean="0">
                <a:latin typeface="+mj-lt"/>
              </a:rPr>
              <a:t>, cu </a:t>
            </a:r>
            <a:r>
              <a:rPr lang="en-US" dirty="0" err="1" smtClean="0">
                <a:latin typeface="+mj-lt"/>
              </a:rPr>
              <a:t>nominavi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praesent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honestatis</a:t>
            </a:r>
            <a:r>
              <a:rPr lang="en-US" dirty="0" smtClean="0">
                <a:latin typeface="+mj-lt"/>
              </a:rPr>
              <a:t> duo. </a:t>
            </a:r>
            <a:r>
              <a:rPr lang="en-US" dirty="0" err="1" smtClean="0">
                <a:latin typeface="+mj-lt"/>
              </a:rPr>
              <a:t>Virtute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ista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dela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maiestatis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voluptatibus</a:t>
            </a:r>
            <a:r>
              <a:rPr lang="en-US" dirty="0" smtClean="0">
                <a:latin typeface="+mj-lt"/>
              </a:rPr>
              <a:t> in </a:t>
            </a:r>
            <a:r>
              <a:rPr lang="en-US" dirty="0" err="1" smtClean="0">
                <a:latin typeface="+mj-lt"/>
              </a:rPr>
              <a:t>ius</a:t>
            </a:r>
            <a:r>
              <a:rPr lang="en-US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2448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bb3ce5be1dc12e0209be0b0aa2a8d7352d9aa"/>
</p:tagLst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138</Words>
  <Application>Microsoft Office PowerPoint</Application>
  <PresentationFormat>Произвольный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Title of your presentation</vt:lpstr>
      <vt:lpstr>Title of your slide</vt:lpstr>
      <vt:lpstr>Title of your slide</vt:lpstr>
      <vt:lpstr>Title of your slide</vt:lpstr>
    </vt:vector>
  </TitlesOfParts>
  <Manager>Template</Manager>
  <Company>Free-Slides.net - Free PowerPoint Templates</Company>
  <LinksUpToDate>false</LinksUpToDate>
  <SharedDoc>false</SharedDoc>
  <HyperlinkBase>https://free-slides.net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and education objects - Free PowerPoint Templates</dc:title>
  <dc:subject>Template</dc:subject>
  <dc:creator>Template</dc:creator>
  <cp:keywords>PowerPoint, Free PowerPoint Templates, Free-Slides, Presentations, Designs, Clipart</cp:keywords>
  <dc:description>Download This FREE PowerPoint Templates at https://free-slides.net</dc:description>
  <cp:lastModifiedBy>obstinate</cp:lastModifiedBy>
  <cp:revision>63</cp:revision>
  <dcterms:created xsi:type="dcterms:W3CDTF">2018-06-15T16:26:40Z</dcterms:created>
  <dcterms:modified xsi:type="dcterms:W3CDTF">2019-05-13T15:54:51Z</dcterms:modified>
  <cp:category>Presentations, Education Presentations, Free PowerPoint Templates</cp:category>
</cp:coreProperties>
</file>