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1" r:id="rId5"/>
    <p:sldId id="275" r:id="rId6"/>
    <p:sldId id="277" r:id="rId7"/>
    <p:sldId id="276" r:id="rId8"/>
    <p:sldId id="274" r:id="rId9"/>
    <p:sldId id="259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8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7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Row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C-4FDE-8EC3-2BD9CC2921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Row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8C-4FDE-8EC3-2BD9CC2921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Row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8C-4FDE-8EC3-2BD9CC292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4475480"/>
        <c:axId val="414477776"/>
      </c:barChart>
      <c:catAx>
        <c:axId val="414475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4477776"/>
        <c:crosses val="autoZero"/>
        <c:auto val="1"/>
        <c:lblAlgn val="ctr"/>
        <c:lblOffset val="100"/>
        <c:noMultiLvlLbl val="0"/>
      </c:catAx>
      <c:valAx>
        <c:axId val="414477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44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EFADD-3A6A-4888-81CF-FC5C8BB26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4FB34C-C3D1-4EE5-8719-0E5605DD4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A17E9-65C4-4AE2-A6BC-E1AAAD26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72DD-9224-430C-94FC-6F29B8AD36A7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5A78CE-C148-4AB7-8242-36C018A1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075007-5405-475D-99B6-23A3E460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8A30-9888-4AE4-92A1-1FD404F4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8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8F6DD-1E04-43F2-98B7-C57469EF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141CA4-DC04-47F5-B614-FB2B12DD8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71EC29-1EE6-449F-85F8-180AF928A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E84C60-79F0-45AB-B697-195E8EE65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33749E-985B-4F6C-A597-F3E2A4EA6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B8AF8E-69CE-46B5-92E6-689C07DE9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72DD-9224-430C-94FC-6F29B8AD36A7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AB55E0-DF84-44E6-80C6-C677822AA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CFF44B-70DD-423A-A05A-437BDD1B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8A30-9888-4AE4-92A1-1FD404F4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0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BAC76-5955-4A89-896B-AF929A7C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4938B2-0BFD-4FAF-A49D-CD75CF55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72DD-9224-430C-94FC-6F29B8AD36A7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837F6-7473-4AF7-BEA1-54CE29A8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0991C2-5C07-47F0-A072-AA1735CC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8A30-9888-4AE4-92A1-1FD404F4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00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81291D-4D6E-477C-9D2F-7182E27B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72DD-9224-430C-94FC-6F29B8AD36A7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40EC88-62DB-47D0-B425-FB3E35B3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CECC27-1ED6-42E5-92C2-23CF04BD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8A30-9888-4AE4-92A1-1FD404F4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71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991A6-B370-4F74-8D71-4B080B36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FDFDCB-C894-42B6-88A9-6E2C59B10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B41457-2A20-4C5C-A04F-C714CA73C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B40068-46AA-4902-A0EA-33617CD54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72DD-9224-430C-94FC-6F29B8AD36A7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15DD3F-2F76-4AD9-856D-6B59A610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02F943-C507-4D60-9B08-6E1E4D0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8A30-9888-4AE4-92A1-1FD404F4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17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48A60-BB98-44B9-885B-FF4F4C9D4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69E85E-70AA-4969-8D44-F8A4A10F0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D36ECA-1864-4BCA-A63B-8E713A4ED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39C3AF-E1CD-424A-BDCB-883C569F6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72DD-9224-430C-94FC-6F29B8AD36A7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182077-765A-4196-A74C-D886ADFC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E89EB3-5B5C-45ED-8B98-36A43681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8A30-9888-4AE4-92A1-1FD404F4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43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2388C-6B6B-4F3B-9805-B1956F4C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E17506-4319-45E7-AA23-5C14CD96A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E73CE8-8DF7-4865-A755-49991DBAE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72DD-9224-430C-94FC-6F29B8AD36A7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7CA2B-1D74-4F00-A505-3BB196C7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FF036-38C9-47EC-865C-934E45CA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8A30-9888-4AE4-92A1-1FD404F4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634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F67782-2FBD-45AB-B445-0F76FDCC6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92BC3F-951F-4F79-9AD8-DB59F8F74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5D259A-F829-454A-BD47-E3121A08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72DD-9224-430C-94FC-6F29B8AD36A7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9B8A8C-4607-4ED8-8C5D-6C548FEEE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0F126A-F61B-4808-A32C-CD405151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8A30-9888-4AE4-92A1-1FD404F4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47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8031000" y="447747"/>
            <a:ext cx="3735000" cy="596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502" y="3654002"/>
            <a:ext cx="6525000" cy="26099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170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7DA80-29A7-4929-9D60-5FED6A07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6B2430-E79A-4402-80C9-26DF55914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6698B-5E90-4FCE-BD80-3B156031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72DD-9224-430C-94FC-6F29B8AD36A7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DCCB72-AAFE-469F-9109-8A43F074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B78DFE-719E-4510-B427-A13E99F5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8A30-9888-4AE4-92A1-1FD404F4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1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1ABB4-84E6-4957-916D-CC332F6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7823A-AB17-46E4-B7FA-475AC7D0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528C9-5884-4B4D-B36C-1A614FA1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A9552C-5650-405C-942C-79F245E3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A733B-55B7-42F8-B642-7A4DC9DA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0E1113-501F-42FF-A817-B71D295CCD2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9F007F-2479-4E1B-962F-B6FEF354E7FF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FBB389D-F645-4EF0-A313-F1760EDDD65D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8DDD8ED-37DB-433B-9BE3-ED56AB186990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8A9AC1B6-7038-462A-A7C2-D0F29619BF17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463789D-0C7C-454D-BFD9-1DE51E4C5BFC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4D431FD-AB15-4701-9AC6-CDB8CE4C764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E7D3F83A-004E-403A-8F03-CC8948CF9F67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8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B881EB-1784-473B-8081-FDC8508B7613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19E31C-4778-49B4-88E9-494EF71DCCA4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8690DA-5449-464D-80A9-DCC9C148D31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15118C4-713A-4AB9-B08B-BD62864C2E6A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A0898C5B-FFF0-4624-824E-84E4C17CBB1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CAD506-BA00-4E33-B68C-E5911E34BEAB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01341E1-EFB0-48B5-8780-45599BABAF41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DE8C835F-D205-4D6A-8A82-F0DFE38F02A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84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606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756F5F-238C-4EA5-953D-83BC7A40E2A5}"/>
              </a:ext>
            </a:extLst>
          </p:cNvPr>
          <p:cNvSpPr/>
          <p:nvPr userDrawn="1"/>
        </p:nvSpPr>
        <p:spPr>
          <a:xfrm>
            <a:off x="0" y="1674000"/>
            <a:ext cx="12192000" cy="1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24F890-6633-4AD3-9C24-3D0B92A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C0BA3-1E1F-4BDD-8E19-DB8F68551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560B685-5836-4067-85B7-2D3D4F5E0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3939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96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FDE91-D582-4709-83FF-EE242ECF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66813D-B630-4126-A3C9-2226C3288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CCC31F-A137-46AD-88DA-36A6ABB06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72DD-9224-430C-94FC-6F29B8AD36A7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17DEF3-F73E-4747-864A-12A8A72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921183-ADE9-4ECC-9AEB-B0FC76F9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8A30-9888-4AE4-92A1-1FD404F4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34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EA152-7F88-4E03-B2FB-5343F3A1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966F72-235C-4AE1-BC76-A963878E9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9F8C66-A586-4C7D-B9E4-C96F4B401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EF58F3-E1A7-4CBF-8563-5EBA16516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72DD-9224-430C-94FC-6F29B8AD36A7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112045-9EF5-4A98-8360-3590686F8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56C259-C446-415C-9DE8-47BE797E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8A30-9888-4AE4-92A1-1FD404F4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5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free-slides.net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36185-CCA7-45FC-92B1-5140A9F3B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1EA682-2C1E-470D-82EA-839726775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972F4F-D83D-46C1-8DD1-50C991284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672DD-9224-430C-94FC-6F29B8AD36A7}" type="datetimeFigureOut">
              <a:rPr lang="ru-RU" smtClean="0"/>
              <a:t>16.08.2020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129BBB-6B40-450E-A5D3-709DAB609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A48715-21A5-447E-9DD2-0409B97A7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B8A30-9888-4AE4-92A1-1FD404F41857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34D94A0C-F7F1-4618-9591-E753D9D999D3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CC0B33-EFD9-45AC-AD83-84B1C6658EEA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1" name="Picture 10">
              <a:hlinkClick r:id="rId19"/>
              <a:extLst>
                <a:ext uri="{FF2B5EF4-FFF2-40B4-BE49-F238E27FC236}">
                  <a16:creationId xmlns:a16="http://schemas.microsoft.com/office/drawing/2014/main" id="{71DF046E-1F10-4E30-8E0A-1B17BA6615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41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openxmlformats.org/officeDocument/2006/relationships/image" Target="../media/image38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832828-4971-4A12-9D8D-38EADE75B5CB}"/>
              </a:ext>
            </a:extLst>
          </p:cNvPr>
          <p:cNvSpPr/>
          <p:nvPr/>
        </p:nvSpPr>
        <p:spPr>
          <a:xfrm>
            <a:off x="1744050" y="999000"/>
            <a:ext cx="10461000" cy="225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>
                  <a:alpha val="78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47541-BBC6-4EB0-A9A1-6E3069F72BDC}"/>
              </a:ext>
            </a:extLst>
          </p:cNvPr>
          <p:cNvSpPr txBox="1"/>
          <p:nvPr/>
        </p:nvSpPr>
        <p:spPr>
          <a:xfrm>
            <a:off x="2794880" y="1192976"/>
            <a:ext cx="790216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Supermarket</a:t>
            </a:r>
            <a:endParaRPr lang="ru-RU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4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A1E4A6-7EB5-43F2-AECE-2CE164D7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RESOURCES</a:t>
            </a:r>
            <a:endParaRPr lang="ru-RU" sz="54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E5203F6-9308-471D-930E-01AB4FE48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PowerPoint templates and Google Slides Themes 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>
                <a:hlinkClick r:id="rId2"/>
              </a:rPr>
              <a:t>free-slides.net </a:t>
            </a:r>
            <a:endParaRPr lang="en-US" dirty="0"/>
          </a:p>
          <a:p>
            <a:r>
              <a:rPr lang="en-US" dirty="0"/>
              <a:t>Icons designed by Vectors Market from </a:t>
            </a:r>
            <a:r>
              <a:rPr lang="en-US" dirty="0" err="1">
                <a:hlinkClick r:id="rId3"/>
              </a:rPr>
              <a:t>Flaticon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3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BF1E4-DC1B-4D2C-9B05-F85440BC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1E344-ECCE-4ACD-9953-183BA86E9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84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F010A17-3A09-4AB9-B4E5-410AB5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4116552-2DBE-4792-838C-A7ED80F127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06C6E418-2C00-4ED7-B577-C6DBEB634C72}"/>
              </a:ext>
            </a:extLst>
          </p:cNvPr>
          <p:cNvSpPr txBox="1">
            <a:spLocks/>
          </p:cNvSpPr>
          <p:nvPr/>
        </p:nvSpPr>
        <p:spPr>
          <a:xfrm>
            <a:off x="1367847" y="34740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C4F4A46-DBBA-4BBF-832C-6E1EB688AC3D}"/>
              </a:ext>
            </a:extLst>
          </p:cNvPr>
          <p:cNvSpPr/>
          <p:nvPr/>
        </p:nvSpPr>
        <p:spPr>
          <a:xfrm>
            <a:off x="1367847" y="30932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178FF9F4-435A-4035-B409-5D9D06C25716}"/>
              </a:ext>
            </a:extLst>
          </p:cNvPr>
          <p:cNvSpPr txBox="1">
            <a:spLocks/>
          </p:cNvSpPr>
          <p:nvPr/>
        </p:nvSpPr>
        <p:spPr>
          <a:xfrm>
            <a:off x="1358388" y="4773812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AAF810E-70B4-4C56-9025-A8CF92EB7536}"/>
              </a:ext>
            </a:extLst>
          </p:cNvPr>
          <p:cNvSpPr/>
          <p:nvPr/>
        </p:nvSpPr>
        <p:spPr>
          <a:xfrm>
            <a:off x="1358388" y="4393083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221F34FF-F646-4E6B-84ED-18B79967521C}"/>
              </a:ext>
            </a:extLst>
          </p:cNvPr>
          <p:cNvSpPr txBox="1">
            <a:spLocks/>
          </p:cNvSpPr>
          <p:nvPr/>
        </p:nvSpPr>
        <p:spPr>
          <a:xfrm>
            <a:off x="1361541" y="60342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485A5C6-5B83-41A8-A2D4-4C86CE96579A}"/>
              </a:ext>
            </a:extLst>
          </p:cNvPr>
          <p:cNvSpPr/>
          <p:nvPr/>
        </p:nvSpPr>
        <p:spPr>
          <a:xfrm>
            <a:off x="1361541" y="56534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1A2ED3AA-F426-44FD-99B1-6427B4C0CFFD}"/>
              </a:ext>
            </a:extLst>
          </p:cNvPr>
          <p:cNvSpPr txBox="1">
            <a:spLocks/>
          </p:cNvSpPr>
          <p:nvPr/>
        </p:nvSpPr>
        <p:spPr>
          <a:xfrm>
            <a:off x="7323561" y="34740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3598E57-5D1E-40AD-A77C-9B4CF76A5D32}"/>
              </a:ext>
            </a:extLst>
          </p:cNvPr>
          <p:cNvSpPr/>
          <p:nvPr/>
        </p:nvSpPr>
        <p:spPr>
          <a:xfrm>
            <a:off x="7323561" y="30932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C6582CD9-2F42-411E-A617-28C6AAC4A7B5}"/>
              </a:ext>
            </a:extLst>
          </p:cNvPr>
          <p:cNvSpPr txBox="1">
            <a:spLocks/>
          </p:cNvSpPr>
          <p:nvPr/>
        </p:nvSpPr>
        <p:spPr>
          <a:xfrm>
            <a:off x="7314102" y="4773812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1CDDF4F-0556-4322-9521-F07FC99C824D}"/>
              </a:ext>
            </a:extLst>
          </p:cNvPr>
          <p:cNvSpPr/>
          <p:nvPr/>
        </p:nvSpPr>
        <p:spPr>
          <a:xfrm>
            <a:off x="7314102" y="4393083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DBA46759-7665-45AC-B608-5987F704DC92}"/>
              </a:ext>
            </a:extLst>
          </p:cNvPr>
          <p:cNvSpPr txBox="1">
            <a:spLocks/>
          </p:cNvSpPr>
          <p:nvPr/>
        </p:nvSpPr>
        <p:spPr>
          <a:xfrm>
            <a:off x="7317255" y="6034200"/>
            <a:ext cx="4275000" cy="72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C90F922-8F73-4101-9586-CDB3C79DE050}"/>
              </a:ext>
            </a:extLst>
          </p:cNvPr>
          <p:cNvSpPr/>
          <p:nvPr/>
        </p:nvSpPr>
        <p:spPr>
          <a:xfrm>
            <a:off x="7317255" y="5653471"/>
            <a:ext cx="2189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Lorem ipsum dolor</a:t>
            </a:r>
            <a:endParaRPr lang="ru-RU" sz="2000" b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BCD9645-E48B-4486-8E73-1B5AF51212C5}"/>
              </a:ext>
            </a:extLst>
          </p:cNvPr>
          <p:cNvSpPr/>
          <p:nvPr/>
        </p:nvSpPr>
        <p:spPr>
          <a:xfrm>
            <a:off x="759195" y="320469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BE23768-170E-462E-A69E-5672F2C64D11}"/>
              </a:ext>
            </a:extLst>
          </p:cNvPr>
          <p:cNvSpPr/>
          <p:nvPr/>
        </p:nvSpPr>
        <p:spPr>
          <a:xfrm>
            <a:off x="759194" y="4464194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8FB9952-1681-4077-9DD1-52798FEA2AB1}"/>
              </a:ext>
            </a:extLst>
          </p:cNvPr>
          <p:cNvSpPr/>
          <p:nvPr/>
        </p:nvSpPr>
        <p:spPr>
          <a:xfrm>
            <a:off x="759194" y="576312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BEE9CC5-6C85-4A59-A1B9-83E144CE2BD2}"/>
              </a:ext>
            </a:extLst>
          </p:cNvPr>
          <p:cNvSpPr/>
          <p:nvPr/>
        </p:nvSpPr>
        <p:spPr>
          <a:xfrm>
            <a:off x="6724368" y="320469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46759AC-E56A-4691-88A9-EC0D8B4A4F25}"/>
              </a:ext>
            </a:extLst>
          </p:cNvPr>
          <p:cNvSpPr/>
          <p:nvPr/>
        </p:nvSpPr>
        <p:spPr>
          <a:xfrm>
            <a:off x="6724367" y="4464194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0C970E4-6A64-449F-A2EC-97CC28FB1F84}"/>
              </a:ext>
            </a:extLst>
          </p:cNvPr>
          <p:cNvSpPr/>
          <p:nvPr/>
        </p:nvSpPr>
        <p:spPr>
          <a:xfrm>
            <a:off x="6724367" y="5763121"/>
            <a:ext cx="599193" cy="599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89B5D1-79BE-4D39-8181-33FACF501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8790" y="3219898"/>
            <a:ext cx="540000" cy="54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B22B4CA-2C0F-4CCF-8433-A613093F5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88790" y="4489803"/>
            <a:ext cx="540000" cy="54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BE962DF-8DF7-4D18-9EDD-85FE1E2D4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8790" y="5792717"/>
            <a:ext cx="540000" cy="54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B2C113-2AFE-4B99-A9BB-D11932DA46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53963" y="5783581"/>
            <a:ext cx="540000" cy="54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31315F4-9512-471B-935F-E642130653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753963" y="4489803"/>
            <a:ext cx="540000" cy="54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805527E-8CF0-4644-A486-DEE45FBDFC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753963" y="323428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>
            <a:extLst>
              <a:ext uri="{FF2B5EF4-FFF2-40B4-BE49-F238E27FC236}">
                <a16:creationId xmlns:a16="http://schemas.microsoft.com/office/drawing/2014/main" id="{AA4C6287-9827-4FFB-8523-EC29B370BCE6}"/>
              </a:ext>
            </a:extLst>
          </p:cNvPr>
          <p:cNvSpPr txBox="1">
            <a:spLocks/>
          </p:cNvSpPr>
          <p:nvPr/>
        </p:nvSpPr>
        <p:spPr>
          <a:xfrm>
            <a:off x="8405040" y="1197000"/>
            <a:ext cx="351689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75B5B8D-660D-4EAE-89CD-F81EE33A5A36}"/>
              </a:ext>
            </a:extLst>
          </p:cNvPr>
          <p:cNvSpPr/>
          <p:nvPr/>
        </p:nvSpPr>
        <p:spPr>
          <a:xfrm>
            <a:off x="7691937" y="1320653"/>
            <a:ext cx="706083" cy="7060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D803A-A09E-4FD1-89C8-FF9BA809B40C}"/>
              </a:ext>
            </a:extLst>
          </p:cNvPr>
          <p:cNvSpPr txBox="1"/>
          <p:nvPr/>
        </p:nvSpPr>
        <p:spPr>
          <a:xfrm>
            <a:off x="7744255" y="138130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2E27D744-D115-40E0-B1EB-900E55D9ED15}"/>
              </a:ext>
            </a:extLst>
          </p:cNvPr>
          <p:cNvSpPr txBox="1">
            <a:spLocks/>
          </p:cNvSpPr>
          <p:nvPr/>
        </p:nvSpPr>
        <p:spPr>
          <a:xfrm>
            <a:off x="8398020" y="2346000"/>
            <a:ext cx="351689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5AFABD5-7DA5-4A77-A223-52FD20E89B98}"/>
              </a:ext>
            </a:extLst>
          </p:cNvPr>
          <p:cNvSpPr/>
          <p:nvPr/>
        </p:nvSpPr>
        <p:spPr>
          <a:xfrm>
            <a:off x="7684917" y="2469653"/>
            <a:ext cx="706083" cy="7060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9BC3FE-958D-4665-A73D-C704B64E7D03}"/>
              </a:ext>
            </a:extLst>
          </p:cNvPr>
          <p:cNvSpPr txBox="1"/>
          <p:nvPr/>
        </p:nvSpPr>
        <p:spPr>
          <a:xfrm>
            <a:off x="7737235" y="253030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9407B2D5-7E21-4FC6-871E-2E2D61A50C06}"/>
              </a:ext>
            </a:extLst>
          </p:cNvPr>
          <p:cNvSpPr txBox="1">
            <a:spLocks/>
          </p:cNvSpPr>
          <p:nvPr/>
        </p:nvSpPr>
        <p:spPr>
          <a:xfrm>
            <a:off x="8405040" y="3495000"/>
            <a:ext cx="351689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A88A757-362C-456D-9D58-4391BD5B897B}"/>
              </a:ext>
            </a:extLst>
          </p:cNvPr>
          <p:cNvSpPr/>
          <p:nvPr/>
        </p:nvSpPr>
        <p:spPr>
          <a:xfrm>
            <a:off x="7691937" y="3618653"/>
            <a:ext cx="706083" cy="7060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957485-E5B8-4A9F-9066-40BA749ACED1}"/>
              </a:ext>
            </a:extLst>
          </p:cNvPr>
          <p:cNvSpPr txBox="1"/>
          <p:nvPr/>
        </p:nvSpPr>
        <p:spPr>
          <a:xfrm>
            <a:off x="7744255" y="3679306"/>
            <a:ext cx="601447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5B8FBC05-AE97-4272-8ED9-35653D249AE3}"/>
              </a:ext>
            </a:extLst>
          </p:cNvPr>
          <p:cNvSpPr txBox="1">
            <a:spLocks/>
          </p:cNvSpPr>
          <p:nvPr/>
        </p:nvSpPr>
        <p:spPr>
          <a:xfrm>
            <a:off x="8391000" y="4644000"/>
            <a:ext cx="351689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solidFill>
                  <a:schemeClr val="bg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en-US" sz="1600">
                <a:solidFill>
                  <a:schemeClr val="bg1"/>
                </a:solidFill>
              </a:rPr>
              <a:t>Lorem </a:t>
            </a:r>
            <a:r>
              <a:rPr lang="en-US" sz="1600" dirty="0">
                <a:solidFill>
                  <a:schemeClr val="bg1"/>
                </a:solidFill>
              </a:rPr>
              <a:t>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8AC8B73-BE2E-4887-8D7B-202DD3998F05}"/>
              </a:ext>
            </a:extLst>
          </p:cNvPr>
          <p:cNvSpPr/>
          <p:nvPr/>
        </p:nvSpPr>
        <p:spPr>
          <a:xfrm>
            <a:off x="7677897" y="4767653"/>
            <a:ext cx="706083" cy="7060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3A6C5A-C0E4-48E6-BEF7-180A6FA990E5}"/>
              </a:ext>
            </a:extLst>
          </p:cNvPr>
          <p:cNvSpPr txBox="1"/>
          <p:nvPr/>
        </p:nvSpPr>
        <p:spPr>
          <a:xfrm>
            <a:off x="7730215" y="482830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81335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70994-D90E-45F7-9033-FA6E24A3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31EDF3FE-86B0-46E9-83D6-97DE595E7AAB}"/>
              </a:ext>
            </a:extLst>
          </p:cNvPr>
          <p:cNvSpPr/>
          <p:nvPr/>
        </p:nvSpPr>
        <p:spPr>
          <a:xfrm rot="16200000">
            <a:off x="688463" y="2079112"/>
            <a:ext cx="179794" cy="1795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верхние углы 4">
            <a:extLst>
              <a:ext uri="{FF2B5EF4-FFF2-40B4-BE49-F238E27FC236}">
                <a16:creationId xmlns:a16="http://schemas.microsoft.com/office/drawing/2014/main" id="{0B2BA595-0A45-47C6-AE67-09B07D77EE32}"/>
              </a:ext>
            </a:extLst>
          </p:cNvPr>
          <p:cNvSpPr/>
          <p:nvPr/>
        </p:nvSpPr>
        <p:spPr>
          <a:xfrm rot="5400000">
            <a:off x="-31425" y="2973375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F7F671EB-366E-4335-9AB9-93FE2D3D2980}"/>
              </a:ext>
            </a:extLst>
          </p:cNvPr>
          <p:cNvSpPr/>
          <p:nvPr/>
        </p:nvSpPr>
        <p:spPr>
          <a:xfrm rot="5400000">
            <a:off x="1346700" y="1600875"/>
            <a:ext cx="675000" cy="199125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70F681F1-F8D7-4A70-AF31-3C2CAB5DDF9A}"/>
              </a:ext>
            </a:extLst>
          </p:cNvPr>
          <p:cNvSpPr/>
          <p:nvPr/>
        </p:nvSpPr>
        <p:spPr>
          <a:xfrm rot="10800000">
            <a:off x="688463" y="2934000"/>
            <a:ext cx="179794" cy="1795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1AAC0-3901-4A11-AF5D-E73F86163516}"/>
              </a:ext>
            </a:extLst>
          </p:cNvPr>
          <p:cNvSpPr txBox="1"/>
          <p:nvPr/>
        </p:nvSpPr>
        <p:spPr>
          <a:xfrm>
            <a:off x="1073424" y="3161661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CD797-9F69-4F88-8505-08950BC88B73}"/>
              </a:ext>
            </a:extLst>
          </p:cNvPr>
          <p:cNvSpPr txBox="1"/>
          <p:nvPr/>
        </p:nvSpPr>
        <p:spPr>
          <a:xfrm>
            <a:off x="1037325" y="3680336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058E9F0-D239-4039-B87B-F9C292AD3904}"/>
              </a:ext>
            </a:extLst>
          </p:cNvPr>
          <p:cNvCxnSpPr>
            <a:cxnSpLocks/>
          </p:cNvCxnSpPr>
          <p:nvPr/>
        </p:nvCxnSpPr>
        <p:spPr>
          <a:xfrm>
            <a:off x="1110450" y="4914000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id="{653A61AF-25EC-4E34-98B4-B4D744596A79}"/>
              </a:ext>
            </a:extLst>
          </p:cNvPr>
          <p:cNvSpPr/>
          <p:nvPr/>
        </p:nvSpPr>
        <p:spPr>
          <a:xfrm>
            <a:off x="1138575" y="5441400"/>
            <a:ext cx="236250" cy="23625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id="{1F7DBC8B-D228-4FAC-A782-BD59345D1EFC}"/>
              </a:ext>
            </a:extLst>
          </p:cNvPr>
          <p:cNvSpPr/>
          <p:nvPr/>
        </p:nvSpPr>
        <p:spPr>
          <a:xfrm>
            <a:off x="1429800" y="5441400"/>
            <a:ext cx="236250" cy="23625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id="{6A8AAB2E-6E71-4E86-B9D7-7036F48AEF75}"/>
              </a:ext>
            </a:extLst>
          </p:cNvPr>
          <p:cNvSpPr/>
          <p:nvPr/>
        </p:nvSpPr>
        <p:spPr>
          <a:xfrm>
            <a:off x="1722300" y="5442750"/>
            <a:ext cx="236250" cy="236250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id="{553809F1-E9FE-4B45-94EF-932ED4A66E3A}"/>
              </a:ext>
            </a:extLst>
          </p:cNvPr>
          <p:cNvSpPr/>
          <p:nvPr/>
        </p:nvSpPr>
        <p:spPr>
          <a:xfrm>
            <a:off x="20148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везда: 5 точек 14">
            <a:extLst>
              <a:ext uri="{FF2B5EF4-FFF2-40B4-BE49-F238E27FC236}">
                <a16:creationId xmlns:a16="http://schemas.microsoft.com/office/drawing/2014/main" id="{908D4FD1-2786-4AAF-A37E-AFDA9DB97442}"/>
              </a:ext>
            </a:extLst>
          </p:cNvPr>
          <p:cNvSpPr/>
          <p:nvPr/>
        </p:nvSpPr>
        <p:spPr>
          <a:xfrm>
            <a:off x="23073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0F686-AB47-4B64-A26F-460F91F83455}"/>
              </a:ext>
            </a:extLst>
          </p:cNvPr>
          <p:cNvSpPr txBox="1"/>
          <p:nvPr/>
        </p:nvSpPr>
        <p:spPr>
          <a:xfrm>
            <a:off x="1037325" y="5023137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6AE77E-706E-47C5-B0B9-85B2A02D1BCB}"/>
              </a:ext>
            </a:extLst>
          </p:cNvPr>
          <p:cNvSpPr txBox="1"/>
          <p:nvPr/>
        </p:nvSpPr>
        <p:spPr>
          <a:xfrm>
            <a:off x="778359" y="233971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C15EA4C-8D40-4852-9557-083BBE654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35050" y="2374611"/>
            <a:ext cx="432000" cy="432000"/>
          </a:xfrm>
          <a:prstGeom prst="rect">
            <a:avLst/>
          </a:prstGeom>
        </p:spPr>
      </p:pic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id="{E448CAB4-DD95-4EBE-843C-AB1B470A4A0D}"/>
              </a:ext>
            </a:extLst>
          </p:cNvPr>
          <p:cNvSpPr/>
          <p:nvPr/>
        </p:nvSpPr>
        <p:spPr>
          <a:xfrm rot="16200000">
            <a:off x="3539063" y="2079112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верхние углы 19">
            <a:extLst>
              <a:ext uri="{FF2B5EF4-FFF2-40B4-BE49-F238E27FC236}">
                <a16:creationId xmlns:a16="http://schemas.microsoft.com/office/drawing/2014/main" id="{EB48B667-8154-44FF-B4E2-F9B8357CA457}"/>
              </a:ext>
            </a:extLst>
          </p:cNvPr>
          <p:cNvSpPr/>
          <p:nvPr/>
        </p:nvSpPr>
        <p:spPr>
          <a:xfrm rot="5400000">
            <a:off x="2819175" y="2973375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: скругленные верхние углы 20">
            <a:extLst>
              <a:ext uri="{FF2B5EF4-FFF2-40B4-BE49-F238E27FC236}">
                <a16:creationId xmlns:a16="http://schemas.microsoft.com/office/drawing/2014/main" id="{08F4F047-696C-495B-B85D-23B084653CC3}"/>
              </a:ext>
            </a:extLst>
          </p:cNvPr>
          <p:cNvSpPr/>
          <p:nvPr/>
        </p:nvSpPr>
        <p:spPr>
          <a:xfrm rot="5400000">
            <a:off x="4197300" y="1600875"/>
            <a:ext cx="675000" cy="199125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:a16="http://schemas.microsoft.com/office/drawing/2014/main" id="{78EB05CD-FD69-4C13-BB87-70A73A7FFCC2}"/>
              </a:ext>
            </a:extLst>
          </p:cNvPr>
          <p:cNvSpPr/>
          <p:nvPr/>
        </p:nvSpPr>
        <p:spPr>
          <a:xfrm rot="10800000">
            <a:off x="3539063" y="2934000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910FBE-4AAE-4CB2-A0B7-BD48DD1FBC47}"/>
              </a:ext>
            </a:extLst>
          </p:cNvPr>
          <p:cNvSpPr txBox="1"/>
          <p:nvPr/>
        </p:nvSpPr>
        <p:spPr>
          <a:xfrm>
            <a:off x="3924024" y="3161661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5595CB-61C7-4E3F-B159-B21C13980923}"/>
              </a:ext>
            </a:extLst>
          </p:cNvPr>
          <p:cNvSpPr txBox="1"/>
          <p:nvPr/>
        </p:nvSpPr>
        <p:spPr>
          <a:xfrm>
            <a:off x="3887925" y="3680336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A55159E-AFCA-435D-AEF8-2CABC29DE45B}"/>
              </a:ext>
            </a:extLst>
          </p:cNvPr>
          <p:cNvCxnSpPr>
            <a:cxnSpLocks/>
          </p:cNvCxnSpPr>
          <p:nvPr/>
        </p:nvCxnSpPr>
        <p:spPr>
          <a:xfrm>
            <a:off x="3961050" y="4914000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везда: 5 точек 25">
            <a:extLst>
              <a:ext uri="{FF2B5EF4-FFF2-40B4-BE49-F238E27FC236}">
                <a16:creationId xmlns:a16="http://schemas.microsoft.com/office/drawing/2014/main" id="{41F61F21-22D0-4072-A572-C4875F96966C}"/>
              </a:ext>
            </a:extLst>
          </p:cNvPr>
          <p:cNvSpPr/>
          <p:nvPr/>
        </p:nvSpPr>
        <p:spPr>
          <a:xfrm>
            <a:off x="3989175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везда: 5 точек 26">
            <a:extLst>
              <a:ext uri="{FF2B5EF4-FFF2-40B4-BE49-F238E27FC236}">
                <a16:creationId xmlns:a16="http://schemas.microsoft.com/office/drawing/2014/main" id="{5BED1010-E52E-4F08-B76A-7AA2E34DBE27}"/>
              </a:ext>
            </a:extLst>
          </p:cNvPr>
          <p:cNvSpPr/>
          <p:nvPr/>
        </p:nvSpPr>
        <p:spPr>
          <a:xfrm>
            <a:off x="4280400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везда: 5 точек 27">
            <a:extLst>
              <a:ext uri="{FF2B5EF4-FFF2-40B4-BE49-F238E27FC236}">
                <a16:creationId xmlns:a16="http://schemas.microsoft.com/office/drawing/2014/main" id="{161B8209-5093-4559-A00F-235257011A71}"/>
              </a:ext>
            </a:extLst>
          </p:cNvPr>
          <p:cNvSpPr/>
          <p:nvPr/>
        </p:nvSpPr>
        <p:spPr>
          <a:xfrm>
            <a:off x="4572900" y="544275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везда: 5 точек 28">
            <a:extLst>
              <a:ext uri="{FF2B5EF4-FFF2-40B4-BE49-F238E27FC236}">
                <a16:creationId xmlns:a16="http://schemas.microsoft.com/office/drawing/2014/main" id="{F009DE74-8732-4321-918D-4190973FC11F}"/>
              </a:ext>
            </a:extLst>
          </p:cNvPr>
          <p:cNvSpPr/>
          <p:nvPr/>
        </p:nvSpPr>
        <p:spPr>
          <a:xfrm>
            <a:off x="4865400" y="544275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везда: 5 точек 29">
            <a:extLst>
              <a:ext uri="{FF2B5EF4-FFF2-40B4-BE49-F238E27FC236}">
                <a16:creationId xmlns:a16="http://schemas.microsoft.com/office/drawing/2014/main" id="{353442E2-E9EF-4617-9886-089BFB4B7CE6}"/>
              </a:ext>
            </a:extLst>
          </p:cNvPr>
          <p:cNvSpPr/>
          <p:nvPr/>
        </p:nvSpPr>
        <p:spPr>
          <a:xfrm>
            <a:off x="5157900" y="544275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382546-C95E-4925-89E5-2F325D32A534}"/>
              </a:ext>
            </a:extLst>
          </p:cNvPr>
          <p:cNvSpPr txBox="1"/>
          <p:nvPr/>
        </p:nvSpPr>
        <p:spPr>
          <a:xfrm>
            <a:off x="3887925" y="5023137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5DA114-8BDC-42DD-8BE1-2CBF96C6D821}"/>
              </a:ext>
            </a:extLst>
          </p:cNvPr>
          <p:cNvSpPr txBox="1"/>
          <p:nvPr/>
        </p:nvSpPr>
        <p:spPr>
          <a:xfrm>
            <a:off x="3691507" y="232432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3" name="Прямоугольный треугольник 32">
            <a:extLst>
              <a:ext uri="{FF2B5EF4-FFF2-40B4-BE49-F238E27FC236}">
                <a16:creationId xmlns:a16="http://schemas.microsoft.com/office/drawing/2014/main" id="{3966F74A-3F31-4FCF-956F-2D0B7114B1F2}"/>
              </a:ext>
            </a:extLst>
          </p:cNvPr>
          <p:cNvSpPr/>
          <p:nvPr/>
        </p:nvSpPr>
        <p:spPr>
          <a:xfrm rot="16200000">
            <a:off x="6389663" y="2079112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верхние углы 33">
            <a:extLst>
              <a:ext uri="{FF2B5EF4-FFF2-40B4-BE49-F238E27FC236}">
                <a16:creationId xmlns:a16="http://schemas.microsoft.com/office/drawing/2014/main" id="{E829776C-965B-487E-86D8-06C9B69416CB}"/>
              </a:ext>
            </a:extLst>
          </p:cNvPr>
          <p:cNvSpPr/>
          <p:nvPr/>
        </p:nvSpPr>
        <p:spPr>
          <a:xfrm rot="5400000">
            <a:off x="5669775" y="2973375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: скругленные верхние углы 34">
            <a:extLst>
              <a:ext uri="{FF2B5EF4-FFF2-40B4-BE49-F238E27FC236}">
                <a16:creationId xmlns:a16="http://schemas.microsoft.com/office/drawing/2014/main" id="{0B0C7FBA-578A-472D-8430-F0B1BC305A13}"/>
              </a:ext>
            </a:extLst>
          </p:cNvPr>
          <p:cNvSpPr/>
          <p:nvPr/>
        </p:nvSpPr>
        <p:spPr>
          <a:xfrm rot="5400000">
            <a:off x="7047900" y="1600875"/>
            <a:ext cx="675000" cy="199125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>
            <a:extLst>
              <a:ext uri="{FF2B5EF4-FFF2-40B4-BE49-F238E27FC236}">
                <a16:creationId xmlns:a16="http://schemas.microsoft.com/office/drawing/2014/main" id="{9B530CF0-B937-4FF8-AD54-91604566D4E8}"/>
              </a:ext>
            </a:extLst>
          </p:cNvPr>
          <p:cNvSpPr/>
          <p:nvPr/>
        </p:nvSpPr>
        <p:spPr>
          <a:xfrm rot="10800000">
            <a:off x="6389663" y="2934000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F36BC8-59B4-4AF3-8379-0D21B5724919}"/>
              </a:ext>
            </a:extLst>
          </p:cNvPr>
          <p:cNvSpPr txBox="1"/>
          <p:nvPr/>
        </p:nvSpPr>
        <p:spPr>
          <a:xfrm>
            <a:off x="6774624" y="3161661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FCD8BD-BA97-4A88-9614-58B59E2C29B7}"/>
              </a:ext>
            </a:extLst>
          </p:cNvPr>
          <p:cNvSpPr txBox="1"/>
          <p:nvPr/>
        </p:nvSpPr>
        <p:spPr>
          <a:xfrm>
            <a:off x="6738525" y="3680336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41171453-1BDA-40ED-922B-FF45D249CE0E}"/>
              </a:ext>
            </a:extLst>
          </p:cNvPr>
          <p:cNvCxnSpPr>
            <a:cxnSpLocks/>
          </p:cNvCxnSpPr>
          <p:nvPr/>
        </p:nvCxnSpPr>
        <p:spPr>
          <a:xfrm>
            <a:off x="6811650" y="4914000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Звезда: 5 точек 39">
            <a:extLst>
              <a:ext uri="{FF2B5EF4-FFF2-40B4-BE49-F238E27FC236}">
                <a16:creationId xmlns:a16="http://schemas.microsoft.com/office/drawing/2014/main" id="{170604C7-6B5B-4497-9D89-DA88AA510C6A}"/>
              </a:ext>
            </a:extLst>
          </p:cNvPr>
          <p:cNvSpPr/>
          <p:nvPr/>
        </p:nvSpPr>
        <p:spPr>
          <a:xfrm>
            <a:off x="6839775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везда: 5 точек 40">
            <a:extLst>
              <a:ext uri="{FF2B5EF4-FFF2-40B4-BE49-F238E27FC236}">
                <a16:creationId xmlns:a16="http://schemas.microsoft.com/office/drawing/2014/main" id="{A7662D8A-6D3B-457E-BCA6-A1B79D547C25}"/>
              </a:ext>
            </a:extLst>
          </p:cNvPr>
          <p:cNvSpPr/>
          <p:nvPr/>
        </p:nvSpPr>
        <p:spPr>
          <a:xfrm>
            <a:off x="7131000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везда: 5 точек 41">
            <a:extLst>
              <a:ext uri="{FF2B5EF4-FFF2-40B4-BE49-F238E27FC236}">
                <a16:creationId xmlns:a16="http://schemas.microsoft.com/office/drawing/2014/main" id="{A000342E-BEE1-44E1-9B01-2364F496ACCA}"/>
              </a:ext>
            </a:extLst>
          </p:cNvPr>
          <p:cNvSpPr/>
          <p:nvPr/>
        </p:nvSpPr>
        <p:spPr>
          <a:xfrm>
            <a:off x="74235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Звезда: 5 точек 42">
            <a:extLst>
              <a:ext uri="{FF2B5EF4-FFF2-40B4-BE49-F238E27FC236}">
                <a16:creationId xmlns:a16="http://schemas.microsoft.com/office/drawing/2014/main" id="{7EF1DF0B-8FF2-408A-B562-F21D0E41DFE0}"/>
              </a:ext>
            </a:extLst>
          </p:cNvPr>
          <p:cNvSpPr/>
          <p:nvPr/>
        </p:nvSpPr>
        <p:spPr>
          <a:xfrm>
            <a:off x="77160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Звезда: 5 точек 43">
            <a:extLst>
              <a:ext uri="{FF2B5EF4-FFF2-40B4-BE49-F238E27FC236}">
                <a16:creationId xmlns:a16="http://schemas.microsoft.com/office/drawing/2014/main" id="{10AA5F31-C307-454C-BC22-BD1390583DEC}"/>
              </a:ext>
            </a:extLst>
          </p:cNvPr>
          <p:cNvSpPr/>
          <p:nvPr/>
        </p:nvSpPr>
        <p:spPr>
          <a:xfrm>
            <a:off x="80085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DEF41E-24E6-4F53-BA97-8D6A0AD35EBD}"/>
              </a:ext>
            </a:extLst>
          </p:cNvPr>
          <p:cNvSpPr txBox="1"/>
          <p:nvPr/>
        </p:nvSpPr>
        <p:spPr>
          <a:xfrm>
            <a:off x="6738525" y="5023137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80C29AF-1634-40E1-BA22-FCA7D786B13A}"/>
              </a:ext>
            </a:extLst>
          </p:cNvPr>
          <p:cNvSpPr txBox="1"/>
          <p:nvPr/>
        </p:nvSpPr>
        <p:spPr>
          <a:xfrm>
            <a:off x="6537599" y="230527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47" name="Прямоугольный треугольник 46">
            <a:extLst>
              <a:ext uri="{FF2B5EF4-FFF2-40B4-BE49-F238E27FC236}">
                <a16:creationId xmlns:a16="http://schemas.microsoft.com/office/drawing/2014/main" id="{977A5293-6003-4334-AAFB-608DCBAC65BF}"/>
              </a:ext>
            </a:extLst>
          </p:cNvPr>
          <p:cNvSpPr/>
          <p:nvPr/>
        </p:nvSpPr>
        <p:spPr>
          <a:xfrm rot="16200000">
            <a:off x="9240263" y="2079112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: скругленные верхние углы 47">
            <a:extLst>
              <a:ext uri="{FF2B5EF4-FFF2-40B4-BE49-F238E27FC236}">
                <a16:creationId xmlns:a16="http://schemas.microsoft.com/office/drawing/2014/main" id="{434D7237-CFE2-4569-A8AE-55BFC5ACF6DD}"/>
              </a:ext>
            </a:extLst>
          </p:cNvPr>
          <p:cNvSpPr/>
          <p:nvPr/>
        </p:nvSpPr>
        <p:spPr>
          <a:xfrm rot="5400000">
            <a:off x="8520375" y="2973375"/>
            <a:ext cx="3780000" cy="1991250"/>
          </a:xfrm>
          <a:prstGeom prst="round2SameRect">
            <a:avLst>
              <a:gd name="adj1" fmla="val 11028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: скругленные верхние углы 48">
            <a:extLst>
              <a:ext uri="{FF2B5EF4-FFF2-40B4-BE49-F238E27FC236}">
                <a16:creationId xmlns:a16="http://schemas.microsoft.com/office/drawing/2014/main" id="{AF411B0D-7110-4A3A-85C3-ED826BAD1BBB}"/>
              </a:ext>
            </a:extLst>
          </p:cNvPr>
          <p:cNvSpPr/>
          <p:nvPr/>
        </p:nvSpPr>
        <p:spPr>
          <a:xfrm rot="5400000">
            <a:off x="9898500" y="1600875"/>
            <a:ext cx="675000" cy="199125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ый треугольник 49">
            <a:extLst>
              <a:ext uri="{FF2B5EF4-FFF2-40B4-BE49-F238E27FC236}">
                <a16:creationId xmlns:a16="http://schemas.microsoft.com/office/drawing/2014/main" id="{5715F8FE-45BC-4CA5-A482-C9869E93CFF2}"/>
              </a:ext>
            </a:extLst>
          </p:cNvPr>
          <p:cNvSpPr/>
          <p:nvPr/>
        </p:nvSpPr>
        <p:spPr>
          <a:xfrm rot="10800000">
            <a:off x="9240263" y="2934000"/>
            <a:ext cx="179794" cy="1795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29A634-5FD9-4C00-B9B6-95C26C7C38B6}"/>
              </a:ext>
            </a:extLst>
          </p:cNvPr>
          <p:cNvSpPr txBox="1"/>
          <p:nvPr/>
        </p:nvSpPr>
        <p:spPr>
          <a:xfrm>
            <a:off x="9625224" y="3161661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Lorem Ipsum</a:t>
            </a:r>
            <a:endParaRPr lang="ru-RU" sz="2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F989569-418E-44C0-B257-EF4473054584}"/>
              </a:ext>
            </a:extLst>
          </p:cNvPr>
          <p:cNvSpPr txBox="1"/>
          <p:nvPr/>
        </p:nvSpPr>
        <p:spPr>
          <a:xfrm>
            <a:off x="9589125" y="3680336"/>
            <a:ext cx="164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Lorem Ipsum Dolor 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  <a:p>
            <a:r>
              <a:rPr lang="da-DK" sz="1400" dirty="0"/>
              <a:t>Lorem Ipsum</a:t>
            </a:r>
            <a:r>
              <a:rPr lang="ru-RU" sz="1400" dirty="0"/>
              <a:t> </a:t>
            </a:r>
            <a:r>
              <a:rPr lang="da-DK" sz="1400" dirty="0"/>
              <a:t>Dolor</a:t>
            </a:r>
            <a:endParaRPr lang="ru-RU" sz="1400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56282814-7E4C-4325-AB2C-12043B6AA80A}"/>
              </a:ext>
            </a:extLst>
          </p:cNvPr>
          <p:cNvCxnSpPr>
            <a:cxnSpLocks/>
          </p:cNvCxnSpPr>
          <p:nvPr/>
        </p:nvCxnSpPr>
        <p:spPr>
          <a:xfrm>
            <a:off x="9662250" y="4914000"/>
            <a:ext cx="1569375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Звезда: 5 точек 53">
            <a:extLst>
              <a:ext uri="{FF2B5EF4-FFF2-40B4-BE49-F238E27FC236}">
                <a16:creationId xmlns:a16="http://schemas.microsoft.com/office/drawing/2014/main" id="{9C85C265-32AF-4D1C-A44E-35344706284C}"/>
              </a:ext>
            </a:extLst>
          </p:cNvPr>
          <p:cNvSpPr/>
          <p:nvPr/>
        </p:nvSpPr>
        <p:spPr>
          <a:xfrm>
            <a:off x="9690375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Звезда: 5 точек 54">
            <a:extLst>
              <a:ext uri="{FF2B5EF4-FFF2-40B4-BE49-F238E27FC236}">
                <a16:creationId xmlns:a16="http://schemas.microsoft.com/office/drawing/2014/main" id="{16BFCB3D-C7F9-4F1C-AB2B-35BC09782E68}"/>
              </a:ext>
            </a:extLst>
          </p:cNvPr>
          <p:cNvSpPr/>
          <p:nvPr/>
        </p:nvSpPr>
        <p:spPr>
          <a:xfrm>
            <a:off x="9981600" y="544140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Звезда: 5 точек 55">
            <a:extLst>
              <a:ext uri="{FF2B5EF4-FFF2-40B4-BE49-F238E27FC236}">
                <a16:creationId xmlns:a16="http://schemas.microsoft.com/office/drawing/2014/main" id="{366A1BEA-B99E-428F-8BDB-CAFA1DA6F987}"/>
              </a:ext>
            </a:extLst>
          </p:cNvPr>
          <p:cNvSpPr/>
          <p:nvPr/>
        </p:nvSpPr>
        <p:spPr>
          <a:xfrm>
            <a:off x="10274100" y="544275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Звезда: 5 точек 56">
            <a:extLst>
              <a:ext uri="{FF2B5EF4-FFF2-40B4-BE49-F238E27FC236}">
                <a16:creationId xmlns:a16="http://schemas.microsoft.com/office/drawing/2014/main" id="{43E5A95A-75DB-4DA4-9C27-4A6E728CBFF2}"/>
              </a:ext>
            </a:extLst>
          </p:cNvPr>
          <p:cNvSpPr/>
          <p:nvPr/>
        </p:nvSpPr>
        <p:spPr>
          <a:xfrm>
            <a:off x="10566600" y="5442750"/>
            <a:ext cx="236250" cy="2362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везда: 5 точек 57">
            <a:extLst>
              <a:ext uri="{FF2B5EF4-FFF2-40B4-BE49-F238E27FC236}">
                <a16:creationId xmlns:a16="http://schemas.microsoft.com/office/drawing/2014/main" id="{21B705E2-99D9-486C-9AF4-B2D0DCD07EFB}"/>
              </a:ext>
            </a:extLst>
          </p:cNvPr>
          <p:cNvSpPr/>
          <p:nvPr/>
        </p:nvSpPr>
        <p:spPr>
          <a:xfrm>
            <a:off x="10859100" y="5442750"/>
            <a:ext cx="236250" cy="23625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0D10BD-F0CF-47DB-925C-484173979125}"/>
              </a:ext>
            </a:extLst>
          </p:cNvPr>
          <p:cNvSpPr txBox="1"/>
          <p:nvPr/>
        </p:nvSpPr>
        <p:spPr>
          <a:xfrm>
            <a:off x="9589125" y="5023137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Lorem Ipsum</a:t>
            </a:r>
            <a:endParaRPr lang="ru-RU" sz="1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998657D-8CD0-412E-BB2D-78E7FAC18791}"/>
              </a:ext>
            </a:extLst>
          </p:cNvPr>
          <p:cNvSpPr txBox="1"/>
          <p:nvPr/>
        </p:nvSpPr>
        <p:spPr>
          <a:xfrm>
            <a:off x="9425714" y="23103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56C2AA4-2D48-4B3A-88F0-DC3588DB1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41900" y="2374611"/>
            <a:ext cx="432000" cy="43200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456C7E6-D7AF-4B6D-9A09-E60ECFC133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792500" y="2377550"/>
            <a:ext cx="432000" cy="4320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D76B3E80-4580-4631-AE70-9C40F410C1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680615" y="2387930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66A4A-B554-47D5-97AF-28D52764E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7A22438B-88DD-44C1-BA85-B848E4B3B72E}"/>
              </a:ext>
            </a:extLst>
          </p:cNvPr>
          <p:cNvSpPr/>
          <p:nvPr/>
        </p:nvSpPr>
        <p:spPr>
          <a:xfrm>
            <a:off x="8301000" y="2574000"/>
            <a:ext cx="2745000" cy="14850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CEC5289-8337-4AA4-93DB-F95AB8EF0FD1}"/>
              </a:ext>
            </a:extLst>
          </p:cNvPr>
          <p:cNvSpPr/>
          <p:nvPr/>
        </p:nvSpPr>
        <p:spPr>
          <a:xfrm>
            <a:off x="6616850" y="2945765"/>
            <a:ext cx="1690500" cy="7404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69178AE-EAEE-4D2C-A43E-59509CFF2BFC}"/>
              </a:ext>
            </a:extLst>
          </p:cNvPr>
          <p:cNvSpPr/>
          <p:nvPr/>
        </p:nvSpPr>
        <p:spPr>
          <a:xfrm>
            <a:off x="4929525" y="2945764"/>
            <a:ext cx="1690500" cy="740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0275F9B-1128-4E03-904B-5D03749CC39D}"/>
              </a:ext>
            </a:extLst>
          </p:cNvPr>
          <p:cNvSpPr/>
          <p:nvPr/>
        </p:nvSpPr>
        <p:spPr>
          <a:xfrm>
            <a:off x="3243305" y="2945764"/>
            <a:ext cx="1690500" cy="7404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A9E669E-62C1-48F3-9D98-C1EABA01FDBC}"/>
              </a:ext>
            </a:extLst>
          </p:cNvPr>
          <p:cNvSpPr/>
          <p:nvPr/>
        </p:nvSpPr>
        <p:spPr>
          <a:xfrm>
            <a:off x="1552805" y="2945764"/>
            <a:ext cx="1690500" cy="7404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FA5C0E-E824-48BA-A53A-1D10971E4996}"/>
              </a:ext>
            </a:extLst>
          </p:cNvPr>
          <p:cNvSpPr txBox="1"/>
          <p:nvPr/>
        </p:nvSpPr>
        <p:spPr>
          <a:xfrm>
            <a:off x="8571000" y="299280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2025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F558E-D5A8-4D9F-A5C7-5891A00A264B}"/>
              </a:ext>
            </a:extLst>
          </p:cNvPr>
          <p:cNvSpPr txBox="1"/>
          <p:nvPr/>
        </p:nvSpPr>
        <p:spPr>
          <a:xfrm>
            <a:off x="6916530" y="300475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2020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B6E3E5-5B52-4A55-8E12-F9F6D717AA30}"/>
              </a:ext>
            </a:extLst>
          </p:cNvPr>
          <p:cNvSpPr txBox="1"/>
          <p:nvPr/>
        </p:nvSpPr>
        <p:spPr>
          <a:xfrm>
            <a:off x="5219680" y="300475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2015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990DA8-D863-4AAB-9BEC-9D6B9AA4A77E}"/>
              </a:ext>
            </a:extLst>
          </p:cNvPr>
          <p:cNvSpPr txBox="1"/>
          <p:nvPr/>
        </p:nvSpPr>
        <p:spPr>
          <a:xfrm>
            <a:off x="3522830" y="300475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2010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11938D-E762-41EE-9DCA-0696298FC3AE}"/>
              </a:ext>
            </a:extLst>
          </p:cNvPr>
          <p:cNvSpPr txBox="1"/>
          <p:nvPr/>
        </p:nvSpPr>
        <p:spPr>
          <a:xfrm>
            <a:off x="1825980" y="3004751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2005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83EA257-CBBA-4FE5-92A3-CB72B18D0A7D}"/>
              </a:ext>
            </a:extLst>
          </p:cNvPr>
          <p:cNvSpPr/>
          <p:nvPr/>
        </p:nvSpPr>
        <p:spPr>
          <a:xfrm>
            <a:off x="2157298" y="4098034"/>
            <a:ext cx="481514" cy="455966"/>
          </a:xfrm>
          <a:prstGeom prst="roundRect">
            <a:avLst>
              <a:gd name="adj" fmla="val 1575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0AFD7D3-BB05-4CFA-BF21-69C09D9497E9}"/>
              </a:ext>
            </a:extLst>
          </p:cNvPr>
          <p:cNvSpPr/>
          <p:nvPr/>
        </p:nvSpPr>
        <p:spPr>
          <a:xfrm>
            <a:off x="3836099" y="4098034"/>
            <a:ext cx="488110" cy="455966"/>
          </a:xfrm>
          <a:prstGeom prst="roundRect">
            <a:avLst>
              <a:gd name="adj" fmla="val 1891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80B76F7-CFD5-42EC-A7F8-0F2D5E01B1EE}"/>
              </a:ext>
            </a:extLst>
          </p:cNvPr>
          <p:cNvSpPr/>
          <p:nvPr/>
        </p:nvSpPr>
        <p:spPr>
          <a:xfrm>
            <a:off x="5529885" y="4094850"/>
            <a:ext cx="483280" cy="455966"/>
          </a:xfrm>
          <a:prstGeom prst="roundRect">
            <a:avLst>
              <a:gd name="adj" fmla="val 1701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EE2F7F1D-F315-4172-A2E4-888DF544311E}"/>
              </a:ext>
            </a:extLst>
          </p:cNvPr>
          <p:cNvSpPr/>
          <p:nvPr/>
        </p:nvSpPr>
        <p:spPr>
          <a:xfrm>
            <a:off x="7221343" y="4094851"/>
            <a:ext cx="481514" cy="455966"/>
          </a:xfrm>
          <a:prstGeom prst="roundRect">
            <a:avLst>
              <a:gd name="adj" fmla="val 1818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C9275A29-2855-45F9-8CF6-F2F906466448}"/>
              </a:ext>
            </a:extLst>
          </p:cNvPr>
          <p:cNvSpPr/>
          <p:nvPr/>
        </p:nvSpPr>
        <p:spPr>
          <a:xfrm>
            <a:off x="8902233" y="4094850"/>
            <a:ext cx="481514" cy="455966"/>
          </a:xfrm>
          <a:prstGeom prst="roundRect">
            <a:avLst>
              <a:gd name="adj" fmla="val 1664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CD51721-9F15-442E-84A1-5FA648A5146A}"/>
              </a:ext>
            </a:extLst>
          </p:cNvPr>
          <p:cNvSpPr/>
          <p:nvPr/>
        </p:nvSpPr>
        <p:spPr>
          <a:xfrm>
            <a:off x="1585803" y="4775467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1"/>
                </a:solidFill>
              </a:rPr>
              <a:t>Lorem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ipsum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dolor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sit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amet</a:t>
            </a:r>
            <a:r>
              <a:rPr lang="ru-RU" sz="1600" dirty="0">
                <a:solidFill>
                  <a:schemeClr val="accent1"/>
                </a:solidFill>
              </a:rPr>
              <a:t>, </a:t>
            </a:r>
            <a:r>
              <a:rPr lang="ru-RU" sz="1600" dirty="0" err="1">
                <a:solidFill>
                  <a:schemeClr val="accent1"/>
                </a:solidFill>
              </a:rPr>
              <a:t>consectetur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adipiscing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elit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852264F-2F33-42C7-A9C2-A5F0C0F75E12}"/>
              </a:ext>
            </a:extLst>
          </p:cNvPr>
          <p:cNvSpPr/>
          <p:nvPr/>
        </p:nvSpPr>
        <p:spPr>
          <a:xfrm>
            <a:off x="3280798" y="4778909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1"/>
                </a:solidFill>
              </a:rPr>
              <a:t>Lorem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ipsum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dolor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sit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amet</a:t>
            </a:r>
            <a:r>
              <a:rPr lang="ru-RU" sz="1600" dirty="0">
                <a:solidFill>
                  <a:schemeClr val="accent1"/>
                </a:solidFill>
              </a:rPr>
              <a:t>, </a:t>
            </a:r>
            <a:r>
              <a:rPr lang="ru-RU" sz="1600" dirty="0" err="1">
                <a:solidFill>
                  <a:schemeClr val="accent1"/>
                </a:solidFill>
              </a:rPr>
              <a:t>consectetur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adipiscing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elit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8DD3653-68E7-4104-B1E3-7EC0D3978BDD}"/>
              </a:ext>
            </a:extLst>
          </p:cNvPr>
          <p:cNvSpPr/>
          <p:nvPr/>
        </p:nvSpPr>
        <p:spPr>
          <a:xfrm>
            <a:off x="4959273" y="4775467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1"/>
                </a:solidFill>
              </a:rPr>
              <a:t>Lorem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ipsum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dolor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sit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amet</a:t>
            </a:r>
            <a:r>
              <a:rPr lang="ru-RU" sz="1600" dirty="0">
                <a:solidFill>
                  <a:schemeClr val="accent1"/>
                </a:solidFill>
              </a:rPr>
              <a:t>, </a:t>
            </a:r>
            <a:r>
              <a:rPr lang="ru-RU" sz="1600" dirty="0" err="1">
                <a:solidFill>
                  <a:schemeClr val="accent1"/>
                </a:solidFill>
              </a:rPr>
              <a:t>consectetur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adipiscing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elit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2EE8CCE-2ADA-47D7-9F64-0782B022FC30}"/>
              </a:ext>
            </a:extLst>
          </p:cNvPr>
          <p:cNvSpPr/>
          <p:nvPr/>
        </p:nvSpPr>
        <p:spPr>
          <a:xfrm>
            <a:off x="6654268" y="4775467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1"/>
                </a:solidFill>
              </a:rPr>
              <a:t>Lorem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ipsum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dolor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sit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amet</a:t>
            </a:r>
            <a:r>
              <a:rPr lang="ru-RU" sz="1600" dirty="0">
                <a:solidFill>
                  <a:schemeClr val="accent1"/>
                </a:solidFill>
              </a:rPr>
              <a:t>, </a:t>
            </a:r>
            <a:r>
              <a:rPr lang="ru-RU" sz="1600" dirty="0" err="1">
                <a:solidFill>
                  <a:schemeClr val="accent1"/>
                </a:solidFill>
              </a:rPr>
              <a:t>consectetur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adipiscing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elit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1A721F5-57FE-4B90-B321-FABDBDB1EDF8}"/>
              </a:ext>
            </a:extLst>
          </p:cNvPr>
          <p:cNvSpPr/>
          <p:nvPr/>
        </p:nvSpPr>
        <p:spPr>
          <a:xfrm>
            <a:off x="8330738" y="4775467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accent1"/>
                </a:solidFill>
              </a:rPr>
              <a:t>Lorem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ipsum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dolor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sit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amet</a:t>
            </a:r>
            <a:r>
              <a:rPr lang="ru-RU" sz="1600" dirty="0">
                <a:solidFill>
                  <a:schemeClr val="accent1"/>
                </a:solidFill>
              </a:rPr>
              <a:t>, </a:t>
            </a:r>
            <a:r>
              <a:rPr lang="ru-RU" sz="1600" dirty="0" err="1">
                <a:solidFill>
                  <a:schemeClr val="accent1"/>
                </a:solidFill>
              </a:rPr>
              <a:t>consectetur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adipiscing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elit</a:t>
            </a:r>
            <a:r>
              <a:rPr lang="ru-RU" sz="1600" dirty="0">
                <a:solidFill>
                  <a:schemeClr val="accent1"/>
                </a:solidFill>
              </a:rPr>
              <a:t>. 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71F2D59-50CA-4FFC-9678-E529F1FF30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4307" y="4138956"/>
            <a:ext cx="360000" cy="360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63AEB83-B617-443F-9A85-5A04A5A216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0154" y="4138408"/>
            <a:ext cx="360000" cy="360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7C61A8D-596A-4A9E-8F35-8119CAFDF2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00090" y="4137784"/>
            <a:ext cx="360000" cy="3600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B122F2-46D6-4A92-B097-E936A7C0B98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79961" y="4137784"/>
            <a:ext cx="360000" cy="3600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00CFA73-5AE5-4077-AAC0-0FDC6572496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66850" y="4151781"/>
            <a:ext cx="360000" cy="360000"/>
          </a:xfrm>
          <a:prstGeom prst="rect">
            <a:avLst/>
          </a:prstGeom>
        </p:spPr>
      </p:pic>
      <p:sp>
        <p:nvSpPr>
          <p:cNvPr id="55" name="Текст 11">
            <a:extLst>
              <a:ext uri="{FF2B5EF4-FFF2-40B4-BE49-F238E27FC236}">
                <a16:creationId xmlns:a16="http://schemas.microsoft.com/office/drawing/2014/main" id="{4A0025B1-597B-495D-A3CD-66101569D0C6}"/>
              </a:ext>
            </a:extLst>
          </p:cNvPr>
          <p:cNvSpPr txBox="1">
            <a:spLocks/>
          </p:cNvSpPr>
          <p:nvPr/>
        </p:nvSpPr>
        <p:spPr>
          <a:xfrm>
            <a:off x="763586" y="1592195"/>
            <a:ext cx="10664825" cy="10802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Lorem ipsum dolor sit </a:t>
            </a:r>
            <a:r>
              <a:rPr lang="en-US" sz="1800" dirty="0" err="1">
                <a:solidFill>
                  <a:schemeClr val="accent1"/>
                </a:solidFill>
              </a:rPr>
              <a:t>amet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consectetur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adipiscing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elit</a:t>
            </a:r>
            <a:r>
              <a:rPr lang="en-US" sz="1800" dirty="0">
                <a:solidFill>
                  <a:schemeClr val="accent1"/>
                </a:solidFill>
              </a:rPr>
              <a:t>, sed do </a:t>
            </a:r>
            <a:r>
              <a:rPr lang="en-US" sz="1800" dirty="0" err="1">
                <a:solidFill>
                  <a:schemeClr val="accent1"/>
                </a:solidFill>
              </a:rPr>
              <a:t>eiusmod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tempor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incididunt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ut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labore</a:t>
            </a:r>
            <a:r>
              <a:rPr lang="en-US" sz="1800" dirty="0">
                <a:solidFill>
                  <a:schemeClr val="accent1"/>
                </a:solidFill>
              </a:rPr>
              <a:t> et dolore magna </a:t>
            </a:r>
            <a:r>
              <a:rPr lang="en-US" sz="1800" dirty="0" err="1">
                <a:solidFill>
                  <a:schemeClr val="accent1"/>
                </a:solidFill>
              </a:rPr>
              <a:t>aliqua</a:t>
            </a:r>
            <a:r>
              <a:rPr lang="en-US" sz="1800" dirty="0">
                <a:solidFill>
                  <a:schemeClr val="accent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Ut </a:t>
            </a:r>
            <a:r>
              <a:rPr lang="en-US" sz="1800" dirty="0" err="1">
                <a:solidFill>
                  <a:schemeClr val="accent1"/>
                </a:solidFill>
              </a:rPr>
              <a:t>enim</a:t>
            </a:r>
            <a:r>
              <a:rPr lang="en-US" sz="1800" dirty="0">
                <a:solidFill>
                  <a:schemeClr val="accent1"/>
                </a:solidFill>
              </a:rPr>
              <a:t> ad minim </a:t>
            </a:r>
            <a:r>
              <a:rPr lang="en-US" sz="1800" dirty="0" err="1">
                <a:solidFill>
                  <a:schemeClr val="accent1"/>
                </a:solidFill>
              </a:rPr>
              <a:t>veniam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quis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nostrud</a:t>
            </a:r>
            <a:r>
              <a:rPr lang="en-US" sz="1800" dirty="0">
                <a:solidFill>
                  <a:schemeClr val="accent1"/>
                </a:solidFill>
              </a:rPr>
              <a:t> exercitation </a:t>
            </a:r>
            <a:r>
              <a:rPr lang="en-US" sz="1800" dirty="0" err="1">
                <a:solidFill>
                  <a:schemeClr val="accent1"/>
                </a:solidFill>
              </a:rPr>
              <a:t>ullamco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laboris</a:t>
            </a:r>
            <a:r>
              <a:rPr lang="en-US" sz="1800" dirty="0">
                <a:solidFill>
                  <a:schemeClr val="accent1"/>
                </a:solidFill>
              </a:rPr>
              <a:t> nisi </a:t>
            </a:r>
            <a:r>
              <a:rPr lang="en-US" sz="1800" dirty="0" err="1">
                <a:solidFill>
                  <a:schemeClr val="accent1"/>
                </a:solidFill>
              </a:rPr>
              <a:t>ut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aliquip</a:t>
            </a:r>
            <a:r>
              <a:rPr lang="en-US" sz="1800" dirty="0">
                <a:solidFill>
                  <a:schemeClr val="accent1"/>
                </a:solidFill>
              </a:rPr>
              <a:t> ex </a:t>
            </a:r>
            <a:r>
              <a:rPr lang="en-US" sz="1800" dirty="0" err="1">
                <a:solidFill>
                  <a:schemeClr val="accent1"/>
                </a:solidFill>
              </a:rPr>
              <a:t>ea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commodo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consequat</a:t>
            </a:r>
            <a:r>
              <a:rPr lang="en-US" sz="1800" dirty="0">
                <a:solidFill>
                  <a:schemeClr val="accent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03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13CC4-9409-4FDD-9D02-4040CA8B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E64D218-AB1D-48D8-B774-7BEA4266F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6936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2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29BD8-3860-463D-A573-9C5DC6D7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Lorem Ipsum Dolor Sit Amet</a:t>
            </a:r>
            <a:endParaRPr lang="ru-RU" dirty="0"/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63683E24-A551-4934-9DEE-EECCE18BCF60}"/>
              </a:ext>
            </a:extLst>
          </p:cNvPr>
          <p:cNvGrpSpPr/>
          <p:nvPr/>
        </p:nvGrpSpPr>
        <p:grpSpPr>
          <a:xfrm>
            <a:off x="1866000" y="1816377"/>
            <a:ext cx="8460000" cy="4679798"/>
            <a:chOff x="2465384" y="2157419"/>
            <a:chExt cx="2806695" cy="1552579"/>
          </a:xfrm>
          <a:solidFill>
            <a:schemeClr val="accent1">
              <a:lumMod val="40000"/>
              <a:lumOff val="60000"/>
            </a:schemeClr>
          </a:solidFill>
          <a:effectLst/>
        </p:grpSpPr>
        <p:sp>
          <p:nvSpPr>
            <p:cNvPr id="5" name="Freeform 99">
              <a:extLst>
                <a:ext uri="{FF2B5EF4-FFF2-40B4-BE49-F238E27FC236}">
                  <a16:creationId xmlns:a16="http://schemas.microsoft.com/office/drawing/2014/main" id="{DFB71DC3-378A-47A7-8634-95F370C31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633" y="2157419"/>
              <a:ext cx="460374" cy="330201"/>
            </a:xfrm>
            <a:custGeom>
              <a:avLst/>
              <a:gdLst>
                <a:gd name="T0" fmla="*/ 186 w 290"/>
                <a:gd name="T1" fmla="*/ 4 h 208"/>
                <a:gd name="T2" fmla="*/ 149 w 290"/>
                <a:gd name="T3" fmla="*/ 9 h 208"/>
                <a:gd name="T4" fmla="*/ 100 w 290"/>
                <a:gd name="T5" fmla="*/ 13 h 208"/>
                <a:gd name="T6" fmla="*/ 68 w 290"/>
                <a:gd name="T7" fmla="*/ 13 h 208"/>
                <a:gd name="T8" fmla="*/ 59 w 290"/>
                <a:gd name="T9" fmla="*/ 18 h 208"/>
                <a:gd name="T10" fmla="*/ 45 w 290"/>
                <a:gd name="T11" fmla="*/ 22 h 208"/>
                <a:gd name="T12" fmla="*/ 27 w 290"/>
                <a:gd name="T13" fmla="*/ 27 h 208"/>
                <a:gd name="T14" fmla="*/ 36 w 290"/>
                <a:gd name="T15" fmla="*/ 31 h 208"/>
                <a:gd name="T16" fmla="*/ 32 w 290"/>
                <a:gd name="T17" fmla="*/ 40 h 208"/>
                <a:gd name="T18" fmla="*/ 13 w 290"/>
                <a:gd name="T19" fmla="*/ 45 h 208"/>
                <a:gd name="T20" fmla="*/ 0 w 290"/>
                <a:gd name="T21" fmla="*/ 50 h 208"/>
                <a:gd name="T22" fmla="*/ 18 w 290"/>
                <a:gd name="T23" fmla="*/ 59 h 208"/>
                <a:gd name="T24" fmla="*/ 18 w 290"/>
                <a:gd name="T25" fmla="*/ 72 h 208"/>
                <a:gd name="T26" fmla="*/ 41 w 290"/>
                <a:gd name="T27" fmla="*/ 77 h 208"/>
                <a:gd name="T28" fmla="*/ 77 w 290"/>
                <a:gd name="T29" fmla="*/ 95 h 208"/>
                <a:gd name="T30" fmla="*/ 95 w 290"/>
                <a:gd name="T31" fmla="*/ 122 h 208"/>
                <a:gd name="T32" fmla="*/ 95 w 290"/>
                <a:gd name="T33" fmla="*/ 131 h 208"/>
                <a:gd name="T34" fmla="*/ 100 w 290"/>
                <a:gd name="T35" fmla="*/ 149 h 208"/>
                <a:gd name="T36" fmla="*/ 104 w 290"/>
                <a:gd name="T37" fmla="*/ 172 h 208"/>
                <a:gd name="T38" fmla="*/ 109 w 290"/>
                <a:gd name="T39" fmla="*/ 190 h 208"/>
                <a:gd name="T40" fmla="*/ 127 w 290"/>
                <a:gd name="T41" fmla="*/ 204 h 208"/>
                <a:gd name="T42" fmla="*/ 140 w 290"/>
                <a:gd name="T43" fmla="*/ 204 h 208"/>
                <a:gd name="T44" fmla="*/ 149 w 290"/>
                <a:gd name="T45" fmla="*/ 190 h 208"/>
                <a:gd name="T46" fmla="*/ 158 w 290"/>
                <a:gd name="T47" fmla="*/ 172 h 208"/>
                <a:gd name="T48" fmla="*/ 168 w 290"/>
                <a:gd name="T49" fmla="*/ 163 h 208"/>
                <a:gd name="T50" fmla="*/ 195 w 290"/>
                <a:gd name="T51" fmla="*/ 154 h 208"/>
                <a:gd name="T52" fmla="*/ 217 w 290"/>
                <a:gd name="T53" fmla="*/ 145 h 208"/>
                <a:gd name="T54" fmla="*/ 236 w 290"/>
                <a:gd name="T55" fmla="*/ 136 h 208"/>
                <a:gd name="T56" fmla="*/ 236 w 290"/>
                <a:gd name="T57" fmla="*/ 127 h 208"/>
                <a:gd name="T58" fmla="*/ 240 w 290"/>
                <a:gd name="T59" fmla="*/ 117 h 208"/>
                <a:gd name="T60" fmla="*/ 240 w 290"/>
                <a:gd name="T61" fmla="*/ 108 h 208"/>
                <a:gd name="T62" fmla="*/ 231 w 290"/>
                <a:gd name="T63" fmla="*/ 99 h 208"/>
                <a:gd name="T64" fmla="*/ 245 w 290"/>
                <a:gd name="T65" fmla="*/ 95 h 208"/>
                <a:gd name="T66" fmla="*/ 254 w 290"/>
                <a:gd name="T67" fmla="*/ 95 h 208"/>
                <a:gd name="T68" fmla="*/ 254 w 290"/>
                <a:gd name="T69" fmla="*/ 68 h 208"/>
                <a:gd name="T70" fmla="*/ 272 w 290"/>
                <a:gd name="T71" fmla="*/ 31 h 208"/>
                <a:gd name="T72" fmla="*/ 290 w 290"/>
                <a:gd name="T73" fmla="*/ 22 h 208"/>
                <a:gd name="T74" fmla="*/ 276 w 290"/>
                <a:gd name="T75" fmla="*/ 13 h 208"/>
                <a:gd name="T76" fmla="*/ 249 w 290"/>
                <a:gd name="T77" fmla="*/ 18 h 208"/>
                <a:gd name="T78" fmla="*/ 240 w 290"/>
                <a:gd name="T79" fmla="*/ 13 h 208"/>
                <a:gd name="T80" fmla="*/ 231 w 290"/>
                <a:gd name="T81" fmla="*/ 4 h 208"/>
                <a:gd name="T82" fmla="*/ 208 w 290"/>
                <a:gd name="T83" fmla="*/ 0 h 208"/>
                <a:gd name="T84" fmla="*/ 190 w 290"/>
                <a:gd name="T85" fmla="*/ 4 h 208"/>
                <a:gd name="T86" fmla="*/ 190 w 290"/>
                <a:gd name="T87" fmla="*/ 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208">
                  <a:moveTo>
                    <a:pt x="190" y="4"/>
                  </a:moveTo>
                  <a:lnTo>
                    <a:pt x="186" y="4"/>
                  </a:lnTo>
                  <a:lnTo>
                    <a:pt x="177" y="9"/>
                  </a:lnTo>
                  <a:lnTo>
                    <a:pt x="149" y="9"/>
                  </a:lnTo>
                  <a:lnTo>
                    <a:pt x="122" y="13"/>
                  </a:lnTo>
                  <a:lnTo>
                    <a:pt x="100" y="13"/>
                  </a:lnTo>
                  <a:lnTo>
                    <a:pt x="81" y="13"/>
                  </a:lnTo>
                  <a:lnTo>
                    <a:pt x="68" y="13"/>
                  </a:lnTo>
                  <a:lnTo>
                    <a:pt x="63" y="18"/>
                  </a:lnTo>
                  <a:lnTo>
                    <a:pt x="59" y="18"/>
                  </a:lnTo>
                  <a:lnTo>
                    <a:pt x="54" y="22"/>
                  </a:lnTo>
                  <a:lnTo>
                    <a:pt x="45" y="22"/>
                  </a:lnTo>
                  <a:lnTo>
                    <a:pt x="32" y="22"/>
                  </a:lnTo>
                  <a:lnTo>
                    <a:pt x="27" y="27"/>
                  </a:lnTo>
                  <a:lnTo>
                    <a:pt x="32" y="31"/>
                  </a:lnTo>
                  <a:lnTo>
                    <a:pt x="36" y="31"/>
                  </a:lnTo>
                  <a:lnTo>
                    <a:pt x="36" y="36"/>
                  </a:lnTo>
                  <a:lnTo>
                    <a:pt x="32" y="40"/>
                  </a:lnTo>
                  <a:lnTo>
                    <a:pt x="22" y="45"/>
                  </a:lnTo>
                  <a:lnTo>
                    <a:pt x="13" y="45"/>
                  </a:lnTo>
                  <a:lnTo>
                    <a:pt x="4" y="50"/>
                  </a:lnTo>
                  <a:lnTo>
                    <a:pt x="0" y="50"/>
                  </a:lnTo>
                  <a:lnTo>
                    <a:pt x="9" y="54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8" y="72"/>
                  </a:lnTo>
                  <a:lnTo>
                    <a:pt x="27" y="72"/>
                  </a:lnTo>
                  <a:lnTo>
                    <a:pt x="41" y="77"/>
                  </a:lnTo>
                  <a:lnTo>
                    <a:pt x="59" y="81"/>
                  </a:lnTo>
                  <a:lnTo>
                    <a:pt x="77" y="95"/>
                  </a:lnTo>
                  <a:lnTo>
                    <a:pt x="90" y="113"/>
                  </a:lnTo>
                  <a:lnTo>
                    <a:pt x="95" y="122"/>
                  </a:lnTo>
                  <a:lnTo>
                    <a:pt x="95" y="127"/>
                  </a:lnTo>
                  <a:lnTo>
                    <a:pt x="95" y="131"/>
                  </a:lnTo>
                  <a:lnTo>
                    <a:pt x="95" y="136"/>
                  </a:lnTo>
                  <a:lnTo>
                    <a:pt x="100" y="149"/>
                  </a:lnTo>
                  <a:lnTo>
                    <a:pt x="100" y="163"/>
                  </a:lnTo>
                  <a:lnTo>
                    <a:pt x="104" y="172"/>
                  </a:lnTo>
                  <a:lnTo>
                    <a:pt x="109" y="181"/>
                  </a:lnTo>
                  <a:lnTo>
                    <a:pt x="109" y="190"/>
                  </a:lnTo>
                  <a:lnTo>
                    <a:pt x="118" y="199"/>
                  </a:lnTo>
                  <a:lnTo>
                    <a:pt x="127" y="204"/>
                  </a:lnTo>
                  <a:lnTo>
                    <a:pt x="136" y="208"/>
                  </a:lnTo>
                  <a:lnTo>
                    <a:pt x="140" y="204"/>
                  </a:lnTo>
                  <a:lnTo>
                    <a:pt x="145" y="199"/>
                  </a:lnTo>
                  <a:lnTo>
                    <a:pt x="149" y="190"/>
                  </a:lnTo>
                  <a:lnTo>
                    <a:pt x="154" y="181"/>
                  </a:lnTo>
                  <a:lnTo>
                    <a:pt x="158" y="172"/>
                  </a:lnTo>
                  <a:lnTo>
                    <a:pt x="163" y="167"/>
                  </a:lnTo>
                  <a:lnTo>
                    <a:pt x="168" y="163"/>
                  </a:lnTo>
                  <a:lnTo>
                    <a:pt x="177" y="158"/>
                  </a:lnTo>
                  <a:lnTo>
                    <a:pt x="195" y="154"/>
                  </a:lnTo>
                  <a:lnTo>
                    <a:pt x="208" y="149"/>
                  </a:lnTo>
                  <a:lnTo>
                    <a:pt x="217" y="145"/>
                  </a:lnTo>
                  <a:lnTo>
                    <a:pt x="227" y="145"/>
                  </a:lnTo>
                  <a:lnTo>
                    <a:pt x="236" y="136"/>
                  </a:lnTo>
                  <a:lnTo>
                    <a:pt x="240" y="131"/>
                  </a:lnTo>
                  <a:lnTo>
                    <a:pt x="236" y="127"/>
                  </a:lnTo>
                  <a:lnTo>
                    <a:pt x="231" y="122"/>
                  </a:lnTo>
                  <a:lnTo>
                    <a:pt x="240" y="117"/>
                  </a:lnTo>
                  <a:lnTo>
                    <a:pt x="245" y="117"/>
                  </a:lnTo>
                  <a:lnTo>
                    <a:pt x="240" y="108"/>
                  </a:lnTo>
                  <a:lnTo>
                    <a:pt x="231" y="104"/>
                  </a:lnTo>
                  <a:lnTo>
                    <a:pt x="231" y="99"/>
                  </a:lnTo>
                  <a:lnTo>
                    <a:pt x="236" y="95"/>
                  </a:lnTo>
                  <a:lnTo>
                    <a:pt x="245" y="95"/>
                  </a:lnTo>
                  <a:lnTo>
                    <a:pt x="249" y="95"/>
                  </a:lnTo>
                  <a:lnTo>
                    <a:pt x="254" y="95"/>
                  </a:lnTo>
                  <a:lnTo>
                    <a:pt x="254" y="86"/>
                  </a:lnTo>
                  <a:lnTo>
                    <a:pt x="254" y="68"/>
                  </a:lnTo>
                  <a:lnTo>
                    <a:pt x="254" y="40"/>
                  </a:lnTo>
                  <a:lnTo>
                    <a:pt x="272" y="31"/>
                  </a:lnTo>
                  <a:lnTo>
                    <a:pt x="281" y="27"/>
                  </a:lnTo>
                  <a:lnTo>
                    <a:pt x="290" y="22"/>
                  </a:lnTo>
                  <a:lnTo>
                    <a:pt x="290" y="13"/>
                  </a:lnTo>
                  <a:lnTo>
                    <a:pt x="276" y="13"/>
                  </a:lnTo>
                  <a:lnTo>
                    <a:pt x="254" y="18"/>
                  </a:lnTo>
                  <a:lnTo>
                    <a:pt x="249" y="18"/>
                  </a:lnTo>
                  <a:lnTo>
                    <a:pt x="245" y="18"/>
                  </a:lnTo>
                  <a:lnTo>
                    <a:pt x="240" y="13"/>
                  </a:lnTo>
                  <a:lnTo>
                    <a:pt x="240" y="9"/>
                  </a:lnTo>
                  <a:lnTo>
                    <a:pt x="231" y="4"/>
                  </a:lnTo>
                  <a:lnTo>
                    <a:pt x="222" y="0"/>
                  </a:lnTo>
                  <a:lnTo>
                    <a:pt x="208" y="0"/>
                  </a:lnTo>
                  <a:lnTo>
                    <a:pt x="195" y="4"/>
                  </a:lnTo>
                  <a:lnTo>
                    <a:pt x="190" y="4"/>
                  </a:lnTo>
                  <a:lnTo>
                    <a:pt x="190" y="4"/>
                  </a:lnTo>
                  <a:lnTo>
                    <a:pt x="19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" name="Freeform 100">
              <a:extLst>
                <a:ext uri="{FF2B5EF4-FFF2-40B4-BE49-F238E27FC236}">
                  <a16:creationId xmlns:a16="http://schemas.microsoft.com/office/drawing/2014/main" id="{8360EAA6-54B9-4C9A-BF26-E138DFDBA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384" y="2214569"/>
              <a:ext cx="1015999" cy="1495429"/>
            </a:xfrm>
            <a:custGeom>
              <a:avLst/>
              <a:gdLst>
                <a:gd name="T0" fmla="*/ 381 w 640"/>
                <a:gd name="T1" fmla="*/ 18 h 942"/>
                <a:gd name="T2" fmla="*/ 399 w 640"/>
                <a:gd name="T3" fmla="*/ 59 h 942"/>
                <a:gd name="T4" fmla="*/ 368 w 640"/>
                <a:gd name="T5" fmla="*/ 91 h 942"/>
                <a:gd name="T6" fmla="*/ 336 w 640"/>
                <a:gd name="T7" fmla="*/ 104 h 942"/>
                <a:gd name="T8" fmla="*/ 363 w 640"/>
                <a:gd name="T9" fmla="*/ 136 h 942"/>
                <a:gd name="T10" fmla="*/ 331 w 640"/>
                <a:gd name="T11" fmla="*/ 136 h 942"/>
                <a:gd name="T12" fmla="*/ 309 w 640"/>
                <a:gd name="T13" fmla="*/ 95 h 942"/>
                <a:gd name="T14" fmla="*/ 232 w 640"/>
                <a:gd name="T15" fmla="*/ 86 h 942"/>
                <a:gd name="T16" fmla="*/ 245 w 640"/>
                <a:gd name="T17" fmla="*/ 100 h 942"/>
                <a:gd name="T18" fmla="*/ 245 w 640"/>
                <a:gd name="T19" fmla="*/ 127 h 942"/>
                <a:gd name="T20" fmla="*/ 182 w 640"/>
                <a:gd name="T21" fmla="*/ 127 h 942"/>
                <a:gd name="T22" fmla="*/ 37 w 640"/>
                <a:gd name="T23" fmla="*/ 118 h 942"/>
                <a:gd name="T24" fmla="*/ 0 w 640"/>
                <a:gd name="T25" fmla="*/ 149 h 942"/>
                <a:gd name="T26" fmla="*/ 14 w 640"/>
                <a:gd name="T27" fmla="*/ 186 h 942"/>
                <a:gd name="T28" fmla="*/ 37 w 640"/>
                <a:gd name="T29" fmla="*/ 231 h 942"/>
                <a:gd name="T30" fmla="*/ 59 w 640"/>
                <a:gd name="T31" fmla="*/ 226 h 942"/>
                <a:gd name="T32" fmla="*/ 77 w 640"/>
                <a:gd name="T33" fmla="*/ 208 h 942"/>
                <a:gd name="T34" fmla="*/ 154 w 640"/>
                <a:gd name="T35" fmla="*/ 217 h 942"/>
                <a:gd name="T36" fmla="*/ 204 w 640"/>
                <a:gd name="T37" fmla="*/ 285 h 942"/>
                <a:gd name="T38" fmla="*/ 227 w 640"/>
                <a:gd name="T39" fmla="*/ 349 h 942"/>
                <a:gd name="T40" fmla="*/ 286 w 640"/>
                <a:gd name="T41" fmla="*/ 453 h 942"/>
                <a:gd name="T42" fmla="*/ 309 w 640"/>
                <a:gd name="T43" fmla="*/ 462 h 942"/>
                <a:gd name="T44" fmla="*/ 336 w 640"/>
                <a:gd name="T45" fmla="*/ 498 h 942"/>
                <a:gd name="T46" fmla="*/ 386 w 640"/>
                <a:gd name="T47" fmla="*/ 535 h 942"/>
                <a:gd name="T48" fmla="*/ 408 w 640"/>
                <a:gd name="T49" fmla="*/ 598 h 942"/>
                <a:gd name="T50" fmla="*/ 449 w 640"/>
                <a:gd name="T51" fmla="*/ 743 h 942"/>
                <a:gd name="T52" fmla="*/ 431 w 640"/>
                <a:gd name="T53" fmla="*/ 856 h 942"/>
                <a:gd name="T54" fmla="*/ 454 w 640"/>
                <a:gd name="T55" fmla="*/ 938 h 942"/>
                <a:gd name="T56" fmla="*/ 467 w 640"/>
                <a:gd name="T57" fmla="*/ 924 h 942"/>
                <a:gd name="T58" fmla="*/ 485 w 640"/>
                <a:gd name="T59" fmla="*/ 838 h 942"/>
                <a:gd name="T60" fmla="*/ 544 w 640"/>
                <a:gd name="T61" fmla="*/ 788 h 942"/>
                <a:gd name="T62" fmla="*/ 599 w 640"/>
                <a:gd name="T63" fmla="*/ 720 h 942"/>
                <a:gd name="T64" fmla="*/ 630 w 640"/>
                <a:gd name="T65" fmla="*/ 652 h 942"/>
                <a:gd name="T66" fmla="*/ 612 w 640"/>
                <a:gd name="T67" fmla="*/ 612 h 942"/>
                <a:gd name="T68" fmla="*/ 544 w 640"/>
                <a:gd name="T69" fmla="*/ 557 h 942"/>
                <a:gd name="T70" fmla="*/ 494 w 640"/>
                <a:gd name="T71" fmla="*/ 530 h 942"/>
                <a:gd name="T72" fmla="*/ 408 w 640"/>
                <a:gd name="T73" fmla="*/ 535 h 942"/>
                <a:gd name="T74" fmla="*/ 399 w 640"/>
                <a:gd name="T75" fmla="*/ 480 h 942"/>
                <a:gd name="T76" fmla="*/ 372 w 640"/>
                <a:gd name="T77" fmla="*/ 485 h 942"/>
                <a:gd name="T78" fmla="*/ 390 w 640"/>
                <a:gd name="T79" fmla="*/ 421 h 942"/>
                <a:gd name="T80" fmla="*/ 436 w 640"/>
                <a:gd name="T81" fmla="*/ 430 h 942"/>
                <a:gd name="T82" fmla="*/ 458 w 640"/>
                <a:gd name="T83" fmla="*/ 362 h 942"/>
                <a:gd name="T84" fmla="*/ 499 w 640"/>
                <a:gd name="T85" fmla="*/ 326 h 942"/>
                <a:gd name="T86" fmla="*/ 508 w 640"/>
                <a:gd name="T87" fmla="*/ 304 h 942"/>
                <a:gd name="T88" fmla="*/ 513 w 640"/>
                <a:gd name="T89" fmla="*/ 285 h 942"/>
                <a:gd name="T90" fmla="*/ 522 w 640"/>
                <a:gd name="T91" fmla="*/ 240 h 942"/>
                <a:gd name="T92" fmla="*/ 476 w 640"/>
                <a:gd name="T93" fmla="*/ 208 h 942"/>
                <a:gd name="T94" fmla="*/ 436 w 640"/>
                <a:gd name="T95" fmla="*/ 199 h 942"/>
                <a:gd name="T96" fmla="*/ 426 w 640"/>
                <a:gd name="T97" fmla="*/ 258 h 942"/>
                <a:gd name="T98" fmla="*/ 399 w 640"/>
                <a:gd name="T99" fmla="*/ 240 h 942"/>
                <a:gd name="T100" fmla="*/ 358 w 640"/>
                <a:gd name="T101" fmla="*/ 204 h 942"/>
                <a:gd name="T102" fmla="*/ 399 w 640"/>
                <a:gd name="T103" fmla="*/ 186 h 942"/>
                <a:gd name="T104" fmla="*/ 417 w 640"/>
                <a:gd name="T105" fmla="*/ 154 h 942"/>
                <a:gd name="T106" fmla="*/ 440 w 640"/>
                <a:gd name="T107" fmla="*/ 127 h 942"/>
                <a:gd name="T108" fmla="*/ 440 w 640"/>
                <a:gd name="T109" fmla="*/ 168 h 942"/>
                <a:gd name="T110" fmla="*/ 499 w 640"/>
                <a:gd name="T111" fmla="*/ 186 h 942"/>
                <a:gd name="T112" fmla="*/ 494 w 640"/>
                <a:gd name="T113" fmla="*/ 136 h 942"/>
                <a:gd name="T114" fmla="*/ 445 w 640"/>
                <a:gd name="T115" fmla="*/ 100 h 942"/>
                <a:gd name="T116" fmla="*/ 449 w 640"/>
                <a:gd name="T117" fmla="*/ 54 h 942"/>
                <a:gd name="T118" fmla="*/ 490 w 640"/>
                <a:gd name="T119" fmla="*/ 27 h 942"/>
                <a:gd name="T120" fmla="*/ 508 w 640"/>
                <a:gd name="T121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0" h="942">
                  <a:moveTo>
                    <a:pt x="440" y="0"/>
                  </a:moveTo>
                  <a:lnTo>
                    <a:pt x="426" y="4"/>
                  </a:lnTo>
                  <a:lnTo>
                    <a:pt x="408" y="9"/>
                  </a:lnTo>
                  <a:lnTo>
                    <a:pt x="390" y="14"/>
                  </a:lnTo>
                  <a:lnTo>
                    <a:pt x="386" y="23"/>
                  </a:lnTo>
                  <a:lnTo>
                    <a:pt x="386" y="23"/>
                  </a:lnTo>
                  <a:lnTo>
                    <a:pt x="381" y="18"/>
                  </a:lnTo>
                  <a:lnTo>
                    <a:pt x="372" y="14"/>
                  </a:lnTo>
                  <a:lnTo>
                    <a:pt x="358" y="27"/>
                  </a:lnTo>
                  <a:lnTo>
                    <a:pt x="368" y="45"/>
                  </a:lnTo>
                  <a:lnTo>
                    <a:pt x="381" y="50"/>
                  </a:lnTo>
                  <a:lnTo>
                    <a:pt x="395" y="50"/>
                  </a:lnTo>
                  <a:lnTo>
                    <a:pt x="408" y="50"/>
                  </a:lnTo>
                  <a:lnTo>
                    <a:pt x="399" y="59"/>
                  </a:lnTo>
                  <a:lnTo>
                    <a:pt x="390" y="68"/>
                  </a:lnTo>
                  <a:lnTo>
                    <a:pt x="381" y="68"/>
                  </a:lnTo>
                  <a:lnTo>
                    <a:pt x="372" y="63"/>
                  </a:lnTo>
                  <a:lnTo>
                    <a:pt x="372" y="72"/>
                  </a:lnTo>
                  <a:lnTo>
                    <a:pt x="377" y="81"/>
                  </a:lnTo>
                  <a:lnTo>
                    <a:pt x="372" y="86"/>
                  </a:lnTo>
                  <a:lnTo>
                    <a:pt x="368" y="91"/>
                  </a:lnTo>
                  <a:lnTo>
                    <a:pt x="363" y="95"/>
                  </a:lnTo>
                  <a:lnTo>
                    <a:pt x="354" y="100"/>
                  </a:lnTo>
                  <a:lnTo>
                    <a:pt x="349" y="95"/>
                  </a:lnTo>
                  <a:lnTo>
                    <a:pt x="345" y="91"/>
                  </a:lnTo>
                  <a:lnTo>
                    <a:pt x="336" y="95"/>
                  </a:lnTo>
                  <a:lnTo>
                    <a:pt x="327" y="95"/>
                  </a:lnTo>
                  <a:lnTo>
                    <a:pt x="336" y="104"/>
                  </a:lnTo>
                  <a:lnTo>
                    <a:pt x="345" y="109"/>
                  </a:lnTo>
                  <a:lnTo>
                    <a:pt x="354" y="113"/>
                  </a:lnTo>
                  <a:lnTo>
                    <a:pt x="358" y="113"/>
                  </a:lnTo>
                  <a:lnTo>
                    <a:pt x="358" y="118"/>
                  </a:lnTo>
                  <a:lnTo>
                    <a:pt x="363" y="131"/>
                  </a:lnTo>
                  <a:lnTo>
                    <a:pt x="368" y="136"/>
                  </a:lnTo>
                  <a:lnTo>
                    <a:pt x="363" y="136"/>
                  </a:lnTo>
                  <a:lnTo>
                    <a:pt x="358" y="131"/>
                  </a:lnTo>
                  <a:lnTo>
                    <a:pt x="358" y="127"/>
                  </a:lnTo>
                  <a:lnTo>
                    <a:pt x="354" y="127"/>
                  </a:lnTo>
                  <a:lnTo>
                    <a:pt x="345" y="136"/>
                  </a:lnTo>
                  <a:lnTo>
                    <a:pt x="340" y="140"/>
                  </a:lnTo>
                  <a:lnTo>
                    <a:pt x="336" y="140"/>
                  </a:lnTo>
                  <a:lnTo>
                    <a:pt x="331" y="136"/>
                  </a:lnTo>
                  <a:lnTo>
                    <a:pt x="331" y="127"/>
                  </a:lnTo>
                  <a:lnTo>
                    <a:pt x="331" y="118"/>
                  </a:lnTo>
                  <a:lnTo>
                    <a:pt x="327" y="109"/>
                  </a:lnTo>
                  <a:lnTo>
                    <a:pt x="322" y="104"/>
                  </a:lnTo>
                  <a:lnTo>
                    <a:pt x="318" y="95"/>
                  </a:lnTo>
                  <a:lnTo>
                    <a:pt x="313" y="91"/>
                  </a:lnTo>
                  <a:lnTo>
                    <a:pt x="309" y="95"/>
                  </a:lnTo>
                  <a:lnTo>
                    <a:pt x="300" y="95"/>
                  </a:lnTo>
                  <a:lnTo>
                    <a:pt x="286" y="95"/>
                  </a:lnTo>
                  <a:lnTo>
                    <a:pt x="268" y="91"/>
                  </a:lnTo>
                  <a:lnTo>
                    <a:pt x="263" y="86"/>
                  </a:lnTo>
                  <a:lnTo>
                    <a:pt x="254" y="81"/>
                  </a:lnTo>
                  <a:lnTo>
                    <a:pt x="241" y="81"/>
                  </a:lnTo>
                  <a:lnTo>
                    <a:pt x="232" y="86"/>
                  </a:lnTo>
                  <a:lnTo>
                    <a:pt x="222" y="91"/>
                  </a:lnTo>
                  <a:lnTo>
                    <a:pt x="218" y="100"/>
                  </a:lnTo>
                  <a:lnTo>
                    <a:pt x="222" y="104"/>
                  </a:lnTo>
                  <a:lnTo>
                    <a:pt x="236" y="109"/>
                  </a:lnTo>
                  <a:lnTo>
                    <a:pt x="245" y="109"/>
                  </a:lnTo>
                  <a:lnTo>
                    <a:pt x="245" y="104"/>
                  </a:lnTo>
                  <a:lnTo>
                    <a:pt x="245" y="100"/>
                  </a:lnTo>
                  <a:lnTo>
                    <a:pt x="250" y="104"/>
                  </a:lnTo>
                  <a:lnTo>
                    <a:pt x="254" y="113"/>
                  </a:lnTo>
                  <a:lnTo>
                    <a:pt x="263" y="113"/>
                  </a:lnTo>
                  <a:lnTo>
                    <a:pt x="268" y="113"/>
                  </a:lnTo>
                  <a:lnTo>
                    <a:pt x="263" y="122"/>
                  </a:lnTo>
                  <a:lnTo>
                    <a:pt x="254" y="127"/>
                  </a:lnTo>
                  <a:lnTo>
                    <a:pt x="245" y="127"/>
                  </a:lnTo>
                  <a:lnTo>
                    <a:pt x="232" y="122"/>
                  </a:lnTo>
                  <a:lnTo>
                    <a:pt x="218" y="118"/>
                  </a:lnTo>
                  <a:lnTo>
                    <a:pt x="209" y="118"/>
                  </a:lnTo>
                  <a:lnTo>
                    <a:pt x="200" y="122"/>
                  </a:lnTo>
                  <a:lnTo>
                    <a:pt x="195" y="127"/>
                  </a:lnTo>
                  <a:lnTo>
                    <a:pt x="191" y="122"/>
                  </a:lnTo>
                  <a:lnTo>
                    <a:pt x="182" y="127"/>
                  </a:lnTo>
                  <a:lnTo>
                    <a:pt x="168" y="127"/>
                  </a:lnTo>
                  <a:lnTo>
                    <a:pt x="150" y="122"/>
                  </a:lnTo>
                  <a:lnTo>
                    <a:pt x="123" y="113"/>
                  </a:lnTo>
                  <a:lnTo>
                    <a:pt x="82" y="113"/>
                  </a:lnTo>
                  <a:lnTo>
                    <a:pt x="59" y="113"/>
                  </a:lnTo>
                  <a:lnTo>
                    <a:pt x="46" y="113"/>
                  </a:lnTo>
                  <a:lnTo>
                    <a:pt x="37" y="118"/>
                  </a:lnTo>
                  <a:lnTo>
                    <a:pt x="32" y="122"/>
                  </a:lnTo>
                  <a:lnTo>
                    <a:pt x="27" y="131"/>
                  </a:lnTo>
                  <a:lnTo>
                    <a:pt x="23" y="140"/>
                  </a:lnTo>
                  <a:lnTo>
                    <a:pt x="23" y="149"/>
                  </a:lnTo>
                  <a:lnTo>
                    <a:pt x="14" y="149"/>
                  </a:lnTo>
                  <a:lnTo>
                    <a:pt x="5" y="149"/>
                  </a:lnTo>
                  <a:lnTo>
                    <a:pt x="0" y="149"/>
                  </a:lnTo>
                  <a:lnTo>
                    <a:pt x="9" y="159"/>
                  </a:lnTo>
                  <a:lnTo>
                    <a:pt x="14" y="163"/>
                  </a:lnTo>
                  <a:lnTo>
                    <a:pt x="23" y="168"/>
                  </a:lnTo>
                  <a:lnTo>
                    <a:pt x="32" y="168"/>
                  </a:lnTo>
                  <a:lnTo>
                    <a:pt x="23" y="177"/>
                  </a:lnTo>
                  <a:lnTo>
                    <a:pt x="18" y="181"/>
                  </a:lnTo>
                  <a:lnTo>
                    <a:pt x="14" y="186"/>
                  </a:lnTo>
                  <a:lnTo>
                    <a:pt x="18" y="195"/>
                  </a:lnTo>
                  <a:lnTo>
                    <a:pt x="32" y="199"/>
                  </a:lnTo>
                  <a:lnTo>
                    <a:pt x="41" y="208"/>
                  </a:lnTo>
                  <a:lnTo>
                    <a:pt x="46" y="213"/>
                  </a:lnTo>
                  <a:lnTo>
                    <a:pt x="46" y="217"/>
                  </a:lnTo>
                  <a:lnTo>
                    <a:pt x="41" y="222"/>
                  </a:lnTo>
                  <a:lnTo>
                    <a:pt x="37" y="231"/>
                  </a:lnTo>
                  <a:lnTo>
                    <a:pt x="37" y="236"/>
                  </a:lnTo>
                  <a:lnTo>
                    <a:pt x="41" y="240"/>
                  </a:lnTo>
                  <a:lnTo>
                    <a:pt x="41" y="236"/>
                  </a:lnTo>
                  <a:lnTo>
                    <a:pt x="46" y="231"/>
                  </a:lnTo>
                  <a:lnTo>
                    <a:pt x="50" y="231"/>
                  </a:lnTo>
                  <a:lnTo>
                    <a:pt x="55" y="231"/>
                  </a:lnTo>
                  <a:lnTo>
                    <a:pt x="59" y="226"/>
                  </a:lnTo>
                  <a:lnTo>
                    <a:pt x="64" y="222"/>
                  </a:lnTo>
                  <a:lnTo>
                    <a:pt x="64" y="226"/>
                  </a:lnTo>
                  <a:lnTo>
                    <a:pt x="68" y="231"/>
                  </a:lnTo>
                  <a:lnTo>
                    <a:pt x="73" y="231"/>
                  </a:lnTo>
                  <a:lnTo>
                    <a:pt x="77" y="231"/>
                  </a:lnTo>
                  <a:lnTo>
                    <a:pt x="77" y="222"/>
                  </a:lnTo>
                  <a:lnTo>
                    <a:pt x="77" y="208"/>
                  </a:lnTo>
                  <a:lnTo>
                    <a:pt x="77" y="204"/>
                  </a:lnTo>
                  <a:lnTo>
                    <a:pt x="86" y="199"/>
                  </a:lnTo>
                  <a:lnTo>
                    <a:pt x="100" y="199"/>
                  </a:lnTo>
                  <a:lnTo>
                    <a:pt x="123" y="199"/>
                  </a:lnTo>
                  <a:lnTo>
                    <a:pt x="136" y="208"/>
                  </a:lnTo>
                  <a:lnTo>
                    <a:pt x="145" y="213"/>
                  </a:lnTo>
                  <a:lnTo>
                    <a:pt x="154" y="217"/>
                  </a:lnTo>
                  <a:lnTo>
                    <a:pt x="159" y="217"/>
                  </a:lnTo>
                  <a:lnTo>
                    <a:pt x="164" y="226"/>
                  </a:lnTo>
                  <a:lnTo>
                    <a:pt x="168" y="231"/>
                  </a:lnTo>
                  <a:lnTo>
                    <a:pt x="173" y="236"/>
                  </a:lnTo>
                  <a:lnTo>
                    <a:pt x="186" y="249"/>
                  </a:lnTo>
                  <a:lnTo>
                    <a:pt x="195" y="267"/>
                  </a:lnTo>
                  <a:lnTo>
                    <a:pt x="204" y="285"/>
                  </a:lnTo>
                  <a:lnTo>
                    <a:pt x="209" y="290"/>
                  </a:lnTo>
                  <a:lnTo>
                    <a:pt x="218" y="294"/>
                  </a:lnTo>
                  <a:lnTo>
                    <a:pt x="222" y="294"/>
                  </a:lnTo>
                  <a:lnTo>
                    <a:pt x="222" y="299"/>
                  </a:lnTo>
                  <a:lnTo>
                    <a:pt x="222" y="313"/>
                  </a:lnTo>
                  <a:lnTo>
                    <a:pt x="227" y="331"/>
                  </a:lnTo>
                  <a:lnTo>
                    <a:pt x="227" y="349"/>
                  </a:lnTo>
                  <a:lnTo>
                    <a:pt x="227" y="362"/>
                  </a:lnTo>
                  <a:lnTo>
                    <a:pt x="232" y="376"/>
                  </a:lnTo>
                  <a:lnTo>
                    <a:pt x="245" y="390"/>
                  </a:lnTo>
                  <a:lnTo>
                    <a:pt x="259" y="417"/>
                  </a:lnTo>
                  <a:lnTo>
                    <a:pt x="272" y="435"/>
                  </a:lnTo>
                  <a:lnTo>
                    <a:pt x="281" y="449"/>
                  </a:lnTo>
                  <a:lnTo>
                    <a:pt x="286" y="453"/>
                  </a:lnTo>
                  <a:lnTo>
                    <a:pt x="290" y="453"/>
                  </a:lnTo>
                  <a:lnTo>
                    <a:pt x="290" y="439"/>
                  </a:lnTo>
                  <a:lnTo>
                    <a:pt x="286" y="430"/>
                  </a:lnTo>
                  <a:lnTo>
                    <a:pt x="295" y="435"/>
                  </a:lnTo>
                  <a:lnTo>
                    <a:pt x="300" y="444"/>
                  </a:lnTo>
                  <a:lnTo>
                    <a:pt x="304" y="453"/>
                  </a:lnTo>
                  <a:lnTo>
                    <a:pt x="309" y="462"/>
                  </a:lnTo>
                  <a:lnTo>
                    <a:pt x="309" y="471"/>
                  </a:lnTo>
                  <a:lnTo>
                    <a:pt x="313" y="476"/>
                  </a:lnTo>
                  <a:lnTo>
                    <a:pt x="318" y="480"/>
                  </a:lnTo>
                  <a:lnTo>
                    <a:pt x="322" y="485"/>
                  </a:lnTo>
                  <a:lnTo>
                    <a:pt x="322" y="494"/>
                  </a:lnTo>
                  <a:lnTo>
                    <a:pt x="327" y="498"/>
                  </a:lnTo>
                  <a:lnTo>
                    <a:pt x="336" y="498"/>
                  </a:lnTo>
                  <a:lnTo>
                    <a:pt x="349" y="503"/>
                  </a:lnTo>
                  <a:lnTo>
                    <a:pt x="358" y="507"/>
                  </a:lnTo>
                  <a:lnTo>
                    <a:pt x="368" y="512"/>
                  </a:lnTo>
                  <a:lnTo>
                    <a:pt x="372" y="512"/>
                  </a:lnTo>
                  <a:lnTo>
                    <a:pt x="381" y="517"/>
                  </a:lnTo>
                  <a:lnTo>
                    <a:pt x="381" y="521"/>
                  </a:lnTo>
                  <a:lnTo>
                    <a:pt x="386" y="535"/>
                  </a:lnTo>
                  <a:lnTo>
                    <a:pt x="404" y="539"/>
                  </a:lnTo>
                  <a:lnTo>
                    <a:pt x="417" y="548"/>
                  </a:lnTo>
                  <a:lnTo>
                    <a:pt x="417" y="553"/>
                  </a:lnTo>
                  <a:lnTo>
                    <a:pt x="417" y="566"/>
                  </a:lnTo>
                  <a:lnTo>
                    <a:pt x="417" y="584"/>
                  </a:lnTo>
                  <a:lnTo>
                    <a:pt x="413" y="594"/>
                  </a:lnTo>
                  <a:lnTo>
                    <a:pt x="408" y="598"/>
                  </a:lnTo>
                  <a:lnTo>
                    <a:pt x="408" y="612"/>
                  </a:lnTo>
                  <a:lnTo>
                    <a:pt x="413" y="634"/>
                  </a:lnTo>
                  <a:lnTo>
                    <a:pt x="426" y="666"/>
                  </a:lnTo>
                  <a:lnTo>
                    <a:pt x="440" y="689"/>
                  </a:lnTo>
                  <a:lnTo>
                    <a:pt x="445" y="702"/>
                  </a:lnTo>
                  <a:lnTo>
                    <a:pt x="445" y="720"/>
                  </a:lnTo>
                  <a:lnTo>
                    <a:pt x="449" y="743"/>
                  </a:lnTo>
                  <a:lnTo>
                    <a:pt x="445" y="761"/>
                  </a:lnTo>
                  <a:lnTo>
                    <a:pt x="445" y="775"/>
                  </a:lnTo>
                  <a:lnTo>
                    <a:pt x="436" y="797"/>
                  </a:lnTo>
                  <a:lnTo>
                    <a:pt x="431" y="811"/>
                  </a:lnTo>
                  <a:lnTo>
                    <a:pt x="431" y="820"/>
                  </a:lnTo>
                  <a:lnTo>
                    <a:pt x="431" y="838"/>
                  </a:lnTo>
                  <a:lnTo>
                    <a:pt x="431" y="856"/>
                  </a:lnTo>
                  <a:lnTo>
                    <a:pt x="431" y="874"/>
                  </a:lnTo>
                  <a:lnTo>
                    <a:pt x="431" y="888"/>
                  </a:lnTo>
                  <a:lnTo>
                    <a:pt x="431" y="911"/>
                  </a:lnTo>
                  <a:lnTo>
                    <a:pt x="436" y="924"/>
                  </a:lnTo>
                  <a:lnTo>
                    <a:pt x="445" y="929"/>
                  </a:lnTo>
                  <a:lnTo>
                    <a:pt x="449" y="933"/>
                  </a:lnTo>
                  <a:lnTo>
                    <a:pt x="454" y="938"/>
                  </a:lnTo>
                  <a:lnTo>
                    <a:pt x="458" y="938"/>
                  </a:lnTo>
                  <a:lnTo>
                    <a:pt x="463" y="942"/>
                  </a:lnTo>
                  <a:lnTo>
                    <a:pt x="472" y="942"/>
                  </a:lnTo>
                  <a:lnTo>
                    <a:pt x="476" y="938"/>
                  </a:lnTo>
                  <a:lnTo>
                    <a:pt x="476" y="933"/>
                  </a:lnTo>
                  <a:lnTo>
                    <a:pt x="472" y="929"/>
                  </a:lnTo>
                  <a:lnTo>
                    <a:pt x="467" y="924"/>
                  </a:lnTo>
                  <a:lnTo>
                    <a:pt x="458" y="920"/>
                  </a:lnTo>
                  <a:lnTo>
                    <a:pt x="454" y="915"/>
                  </a:lnTo>
                  <a:lnTo>
                    <a:pt x="463" y="902"/>
                  </a:lnTo>
                  <a:lnTo>
                    <a:pt x="472" y="893"/>
                  </a:lnTo>
                  <a:lnTo>
                    <a:pt x="476" y="879"/>
                  </a:lnTo>
                  <a:lnTo>
                    <a:pt x="481" y="847"/>
                  </a:lnTo>
                  <a:lnTo>
                    <a:pt x="485" y="838"/>
                  </a:lnTo>
                  <a:lnTo>
                    <a:pt x="499" y="829"/>
                  </a:lnTo>
                  <a:lnTo>
                    <a:pt x="513" y="820"/>
                  </a:lnTo>
                  <a:lnTo>
                    <a:pt x="517" y="811"/>
                  </a:lnTo>
                  <a:lnTo>
                    <a:pt x="517" y="807"/>
                  </a:lnTo>
                  <a:lnTo>
                    <a:pt x="522" y="802"/>
                  </a:lnTo>
                  <a:lnTo>
                    <a:pt x="531" y="797"/>
                  </a:lnTo>
                  <a:lnTo>
                    <a:pt x="544" y="788"/>
                  </a:lnTo>
                  <a:lnTo>
                    <a:pt x="553" y="775"/>
                  </a:lnTo>
                  <a:lnTo>
                    <a:pt x="558" y="761"/>
                  </a:lnTo>
                  <a:lnTo>
                    <a:pt x="562" y="748"/>
                  </a:lnTo>
                  <a:lnTo>
                    <a:pt x="572" y="739"/>
                  </a:lnTo>
                  <a:lnTo>
                    <a:pt x="581" y="729"/>
                  </a:lnTo>
                  <a:lnTo>
                    <a:pt x="590" y="725"/>
                  </a:lnTo>
                  <a:lnTo>
                    <a:pt x="599" y="720"/>
                  </a:lnTo>
                  <a:lnTo>
                    <a:pt x="599" y="707"/>
                  </a:lnTo>
                  <a:lnTo>
                    <a:pt x="603" y="698"/>
                  </a:lnTo>
                  <a:lnTo>
                    <a:pt x="612" y="689"/>
                  </a:lnTo>
                  <a:lnTo>
                    <a:pt x="617" y="684"/>
                  </a:lnTo>
                  <a:lnTo>
                    <a:pt x="617" y="675"/>
                  </a:lnTo>
                  <a:lnTo>
                    <a:pt x="621" y="666"/>
                  </a:lnTo>
                  <a:lnTo>
                    <a:pt x="630" y="652"/>
                  </a:lnTo>
                  <a:lnTo>
                    <a:pt x="635" y="639"/>
                  </a:lnTo>
                  <a:lnTo>
                    <a:pt x="640" y="630"/>
                  </a:lnTo>
                  <a:lnTo>
                    <a:pt x="635" y="621"/>
                  </a:lnTo>
                  <a:lnTo>
                    <a:pt x="630" y="621"/>
                  </a:lnTo>
                  <a:lnTo>
                    <a:pt x="621" y="621"/>
                  </a:lnTo>
                  <a:lnTo>
                    <a:pt x="617" y="616"/>
                  </a:lnTo>
                  <a:lnTo>
                    <a:pt x="612" y="612"/>
                  </a:lnTo>
                  <a:lnTo>
                    <a:pt x="594" y="603"/>
                  </a:lnTo>
                  <a:lnTo>
                    <a:pt x="581" y="598"/>
                  </a:lnTo>
                  <a:lnTo>
                    <a:pt x="567" y="594"/>
                  </a:lnTo>
                  <a:lnTo>
                    <a:pt x="558" y="594"/>
                  </a:lnTo>
                  <a:lnTo>
                    <a:pt x="558" y="584"/>
                  </a:lnTo>
                  <a:lnTo>
                    <a:pt x="553" y="566"/>
                  </a:lnTo>
                  <a:lnTo>
                    <a:pt x="544" y="557"/>
                  </a:lnTo>
                  <a:lnTo>
                    <a:pt x="535" y="557"/>
                  </a:lnTo>
                  <a:lnTo>
                    <a:pt x="526" y="548"/>
                  </a:lnTo>
                  <a:lnTo>
                    <a:pt x="522" y="544"/>
                  </a:lnTo>
                  <a:lnTo>
                    <a:pt x="517" y="535"/>
                  </a:lnTo>
                  <a:lnTo>
                    <a:pt x="508" y="530"/>
                  </a:lnTo>
                  <a:lnTo>
                    <a:pt x="499" y="526"/>
                  </a:lnTo>
                  <a:lnTo>
                    <a:pt x="494" y="530"/>
                  </a:lnTo>
                  <a:lnTo>
                    <a:pt x="485" y="530"/>
                  </a:lnTo>
                  <a:lnTo>
                    <a:pt x="476" y="526"/>
                  </a:lnTo>
                  <a:lnTo>
                    <a:pt x="454" y="517"/>
                  </a:lnTo>
                  <a:lnTo>
                    <a:pt x="440" y="526"/>
                  </a:lnTo>
                  <a:lnTo>
                    <a:pt x="431" y="530"/>
                  </a:lnTo>
                  <a:lnTo>
                    <a:pt x="417" y="535"/>
                  </a:lnTo>
                  <a:lnTo>
                    <a:pt x="408" y="535"/>
                  </a:lnTo>
                  <a:lnTo>
                    <a:pt x="404" y="535"/>
                  </a:lnTo>
                  <a:lnTo>
                    <a:pt x="404" y="530"/>
                  </a:lnTo>
                  <a:lnTo>
                    <a:pt x="404" y="517"/>
                  </a:lnTo>
                  <a:lnTo>
                    <a:pt x="404" y="503"/>
                  </a:lnTo>
                  <a:lnTo>
                    <a:pt x="404" y="498"/>
                  </a:lnTo>
                  <a:lnTo>
                    <a:pt x="399" y="489"/>
                  </a:lnTo>
                  <a:lnTo>
                    <a:pt x="399" y="480"/>
                  </a:lnTo>
                  <a:lnTo>
                    <a:pt x="399" y="471"/>
                  </a:lnTo>
                  <a:lnTo>
                    <a:pt x="399" y="462"/>
                  </a:lnTo>
                  <a:lnTo>
                    <a:pt x="395" y="462"/>
                  </a:lnTo>
                  <a:lnTo>
                    <a:pt x="386" y="467"/>
                  </a:lnTo>
                  <a:lnTo>
                    <a:pt x="381" y="476"/>
                  </a:lnTo>
                  <a:lnTo>
                    <a:pt x="377" y="480"/>
                  </a:lnTo>
                  <a:lnTo>
                    <a:pt x="372" y="485"/>
                  </a:lnTo>
                  <a:lnTo>
                    <a:pt x="358" y="476"/>
                  </a:lnTo>
                  <a:lnTo>
                    <a:pt x="349" y="467"/>
                  </a:lnTo>
                  <a:lnTo>
                    <a:pt x="349" y="449"/>
                  </a:lnTo>
                  <a:lnTo>
                    <a:pt x="349" y="435"/>
                  </a:lnTo>
                  <a:lnTo>
                    <a:pt x="354" y="426"/>
                  </a:lnTo>
                  <a:lnTo>
                    <a:pt x="368" y="421"/>
                  </a:lnTo>
                  <a:lnTo>
                    <a:pt x="390" y="421"/>
                  </a:lnTo>
                  <a:lnTo>
                    <a:pt x="399" y="417"/>
                  </a:lnTo>
                  <a:lnTo>
                    <a:pt x="404" y="421"/>
                  </a:lnTo>
                  <a:lnTo>
                    <a:pt x="413" y="430"/>
                  </a:lnTo>
                  <a:lnTo>
                    <a:pt x="422" y="439"/>
                  </a:lnTo>
                  <a:lnTo>
                    <a:pt x="426" y="444"/>
                  </a:lnTo>
                  <a:lnTo>
                    <a:pt x="436" y="444"/>
                  </a:lnTo>
                  <a:lnTo>
                    <a:pt x="436" y="430"/>
                  </a:lnTo>
                  <a:lnTo>
                    <a:pt x="436" y="412"/>
                  </a:lnTo>
                  <a:lnTo>
                    <a:pt x="436" y="403"/>
                  </a:lnTo>
                  <a:lnTo>
                    <a:pt x="445" y="390"/>
                  </a:lnTo>
                  <a:lnTo>
                    <a:pt x="454" y="381"/>
                  </a:lnTo>
                  <a:lnTo>
                    <a:pt x="454" y="376"/>
                  </a:lnTo>
                  <a:lnTo>
                    <a:pt x="454" y="367"/>
                  </a:lnTo>
                  <a:lnTo>
                    <a:pt x="458" y="362"/>
                  </a:lnTo>
                  <a:lnTo>
                    <a:pt x="463" y="353"/>
                  </a:lnTo>
                  <a:lnTo>
                    <a:pt x="467" y="344"/>
                  </a:lnTo>
                  <a:lnTo>
                    <a:pt x="472" y="340"/>
                  </a:lnTo>
                  <a:lnTo>
                    <a:pt x="490" y="340"/>
                  </a:lnTo>
                  <a:lnTo>
                    <a:pt x="499" y="340"/>
                  </a:lnTo>
                  <a:lnTo>
                    <a:pt x="499" y="335"/>
                  </a:lnTo>
                  <a:lnTo>
                    <a:pt x="499" y="326"/>
                  </a:lnTo>
                  <a:lnTo>
                    <a:pt x="504" y="326"/>
                  </a:lnTo>
                  <a:lnTo>
                    <a:pt x="517" y="326"/>
                  </a:lnTo>
                  <a:lnTo>
                    <a:pt x="522" y="317"/>
                  </a:lnTo>
                  <a:lnTo>
                    <a:pt x="526" y="313"/>
                  </a:lnTo>
                  <a:lnTo>
                    <a:pt x="522" y="308"/>
                  </a:lnTo>
                  <a:lnTo>
                    <a:pt x="513" y="304"/>
                  </a:lnTo>
                  <a:lnTo>
                    <a:pt x="508" y="304"/>
                  </a:lnTo>
                  <a:lnTo>
                    <a:pt x="508" y="294"/>
                  </a:lnTo>
                  <a:lnTo>
                    <a:pt x="508" y="290"/>
                  </a:lnTo>
                  <a:lnTo>
                    <a:pt x="499" y="294"/>
                  </a:lnTo>
                  <a:lnTo>
                    <a:pt x="490" y="294"/>
                  </a:lnTo>
                  <a:lnTo>
                    <a:pt x="494" y="290"/>
                  </a:lnTo>
                  <a:lnTo>
                    <a:pt x="504" y="285"/>
                  </a:lnTo>
                  <a:lnTo>
                    <a:pt x="513" y="285"/>
                  </a:lnTo>
                  <a:lnTo>
                    <a:pt x="522" y="285"/>
                  </a:lnTo>
                  <a:lnTo>
                    <a:pt x="535" y="276"/>
                  </a:lnTo>
                  <a:lnTo>
                    <a:pt x="540" y="272"/>
                  </a:lnTo>
                  <a:lnTo>
                    <a:pt x="544" y="263"/>
                  </a:lnTo>
                  <a:lnTo>
                    <a:pt x="540" y="258"/>
                  </a:lnTo>
                  <a:lnTo>
                    <a:pt x="531" y="249"/>
                  </a:lnTo>
                  <a:lnTo>
                    <a:pt x="522" y="240"/>
                  </a:lnTo>
                  <a:lnTo>
                    <a:pt x="513" y="226"/>
                  </a:lnTo>
                  <a:lnTo>
                    <a:pt x="508" y="213"/>
                  </a:lnTo>
                  <a:lnTo>
                    <a:pt x="499" y="208"/>
                  </a:lnTo>
                  <a:lnTo>
                    <a:pt x="494" y="208"/>
                  </a:lnTo>
                  <a:lnTo>
                    <a:pt x="485" y="213"/>
                  </a:lnTo>
                  <a:lnTo>
                    <a:pt x="481" y="217"/>
                  </a:lnTo>
                  <a:lnTo>
                    <a:pt x="476" y="208"/>
                  </a:lnTo>
                  <a:lnTo>
                    <a:pt x="472" y="199"/>
                  </a:lnTo>
                  <a:lnTo>
                    <a:pt x="463" y="195"/>
                  </a:lnTo>
                  <a:lnTo>
                    <a:pt x="454" y="195"/>
                  </a:lnTo>
                  <a:lnTo>
                    <a:pt x="449" y="190"/>
                  </a:lnTo>
                  <a:lnTo>
                    <a:pt x="445" y="186"/>
                  </a:lnTo>
                  <a:lnTo>
                    <a:pt x="440" y="190"/>
                  </a:lnTo>
                  <a:lnTo>
                    <a:pt x="436" y="199"/>
                  </a:lnTo>
                  <a:lnTo>
                    <a:pt x="431" y="208"/>
                  </a:lnTo>
                  <a:lnTo>
                    <a:pt x="431" y="222"/>
                  </a:lnTo>
                  <a:lnTo>
                    <a:pt x="436" y="226"/>
                  </a:lnTo>
                  <a:lnTo>
                    <a:pt x="440" y="231"/>
                  </a:lnTo>
                  <a:lnTo>
                    <a:pt x="436" y="245"/>
                  </a:lnTo>
                  <a:lnTo>
                    <a:pt x="431" y="254"/>
                  </a:lnTo>
                  <a:lnTo>
                    <a:pt x="426" y="258"/>
                  </a:lnTo>
                  <a:lnTo>
                    <a:pt x="426" y="267"/>
                  </a:lnTo>
                  <a:lnTo>
                    <a:pt x="422" y="267"/>
                  </a:lnTo>
                  <a:lnTo>
                    <a:pt x="417" y="263"/>
                  </a:lnTo>
                  <a:lnTo>
                    <a:pt x="417" y="258"/>
                  </a:lnTo>
                  <a:lnTo>
                    <a:pt x="413" y="249"/>
                  </a:lnTo>
                  <a:lnTo>
                    <a:pt x="408" y="245"/>
                  </a:lnTo>
                  <a:lnTo>
                    <a:pt x="399" y="240"/>
                  </a:lnTo>
                  <a:lnTo>
                    <a:pt x="390" y="236"/>
                  </a:lnTo>
                  <a:lnTo>
                    <a:pt x="386" y="231"/>
                  </a:lnTo>
                  <a:lnTo>
                    <a:pt x="377" y="226"/>
                  </a:lnTo>
                  <a:lnTo>
                    <a:pt x="368" y="226"/>
                  </a:lnTo>
                  <a:lnTo>
                    <a:pt x="358" y="217"/>
                  </a:lnTo>
                  <a:lnTo>
                    <a:pt x="358" y="213"/>
                  </a:lnTo>
                  <a:lnTo>
                    <a:pt x="358" y="204"/>
                  </a:lnTo>
                  <a:lnTo>
                    <a:pt x="372" y="186"/>
                  </a:lnTo>
                  <a:lnTo>
                    <a:pt x="381" y="181"/>
                  </a:lnTo>
                  <a:lnTo>
                    <a:pt x="386" y="177"/>
                  </a:lnTo>
                  <a:lnTo>
                    <a:pt x="390" y="172"/>
                  </a:lnTo>
                  <a:lnTo>
                    <a:pt x="390" y="172"/>
                  </a:lnTo>
                  <a:lnTo>
                    <a:pt x="395" y="177"/>
                  </a:lnTo>
                  <a:lnTo>
                    <a:pt x="399" y="186"/>
                  </a:lnTo>
                  <a:lnTo>
                    <a:pt x="413" y="186"/>
                  </a:lnTo>
                  <a:lnTo>
                    <a:pt x="422" y="181"/>
                  </a:lnTo>
                  <a:lnTo>
                    <a:pt x="426" y="177"/>
                  </a:lnTo>
                  <a:lnTo>
                    <a:pt x="426" y="177"/>
                  </a:lnTo>
                  <a:lnTo>
                    <a:pt x="422" y="172"/>
                  </a:lnTo>
                  <a:lnTo>
                    <a:pt x="413" y="163"/>
                  </a:lnTo>
                  <a:lnTo>
                    <a:pt x="417" y="154"/>
                  </a:lnTo>
                  <a:lnTo>
                    <a:pt x="422" y="145"/>
                  </a:lnTo>
                  <a:lnTo>
                    <a:pt x="431" y="140"/>
                  </a:lnTo>
                  <a:lnTo>
                    <a:pt x="431" y="136"/>
                  </a:lnTo>
                  <a:lnTo>
                    <a:pt x="426" y="131"/>
                  </a:lnTo>
                  <a:lnTo>
                    <a:pt x="422" y="122"/>
                  </a:lnTo>
                  <a:lnTo>
                    <a:pt x="431" y="122"/>
                  </a:lnTo>
                  <a:lnTo>
                    <a:pt x="440" y="127"/>
                  </a:lnTo>
                  <a:lnTo>
                    <a:pt x="449" y="131"/>
                  </a:lnTo>
                  <a:lnTo>
                    <a:pt x="458" y="136"/>
                  </a:lnTo>
                  <a:lnTo>
                    <a:pt x="458" y="145"/>
                  </a:lnTo>
                  <a:lnTo>
                    <a:pt x="454" y="154"/>
                  </a:lnTo>
                  <a:lnTo>
                    <a:pt x="454" y="159"/>
                  </a:lnTo>
                  <a:lnTo>
                    <a:pt x="445" y="163"/>
                  </a:lnTo>
                  <a:lnTo>
                    <a:pt x="440" y="168"/>
                  </a:lnTo>
                  <a:lnTo>
                    <a:pt x="445" y="172"/>
                  </a:lnTo>
                  <a:lnTo>
                    <a:pt x="454" y="177"/>
                  </a:lnTo>
                  <a:lnTo>
                    <a:pt x="467" y="186"/>
                  </a:lnTo>
                  <a:lnTo>
                    <a:pt x="481" y="195"/>
                  </a:lnTo>
                  <a:lnTo>
                    <a:pt x="485" y="195"/>
                  </a:lnTo>
                  <a:lnTo>
                    <a:pt x="494" y="190"/>
                  </a:lnTo>
                  <a:lnTo>
                    <a:pt x="499" y="186"/>
                  </a:lnTo>
                  <a:lnTo>
                    <a:pt x="508" y="177"/>
                  </a:lnTo>
                  <a:lnTo>
                    <a:pt x="513" y="163"/>
                  </a:lnTo>
                  <a:lnTo>
                    <a:pt x="517" y="154"/>
                  </a:lnTo>
                  <a:lnTo>
                    <a:pt x="513" y="149"/>
                  </a:lnTo>
                  <a:lnTo>
                    <a:pt x="504" y="145"/>
                  </a:lnTo>
                  <a:lnTo>
                    <a:pt x="494" y="145"/>
                  </a:lnTo>
                  <a:lnTo>
                    <a:pt x="494" y="136"/>
                  </a:lnTo>
                  <a:lnTo>
                    <a:pt x="494" y="127"/>
                  </a:lnTo>
                  <a:lnTo>
                    <a:pt x="490" y="118"/>
                  </a:lnTo>
                  <a:lnTo>
                    <a:pt x="485" y="113"/>
                  </a:lnTo>
                  <a:lnTo>
                    <a:pt x="476" y="109"/>
                  </a:lnTo>
                  <a:lnTo>
                    <a:pt x="467" y="109"/>
                  </a:lnTo>
                  <a:lnTo>
                    <a:pt x="454" y="104"/>
                  </a:lnTo>
                  <a:lnTo>
                    <a:pt x="445" y="100"/>
                  </a:lnTo>
                  <a:lnTo>
                    <a:pt x="436" y="95"/>
                  </a:lnTo>
                  <a:lnTo>
                    <a:pt x="426" y="95"/>
                  </a:lnTo>
                  <a:lnTo>
                    <a:pt x="431" y="91"/>
                  </a:lnTo>
                  <a:lnTo>
                    <a:pt x="436" y="81"/>
                  </a:lnTo>
                  <a:lnTo>
                    <a:pt x="436" y="72"/>
                  </a:lnTo>
                  <a:lnTo>
                    <a:pt x="440" y="59"/>
                  </a:lnTo>
                  <a:lnTo>
                    <a:pt x="449" y="54"/>
                  </a:lnTo>
                  <a:lnTo>
                    <a:pt x="454" y="54"/>
                  </a:lnTo>
                  <a:lnTo>
                    <a:pt x="458" y="45"/>
                  </a:lnTo>
                  <a:lnTo>
                    <a:pt x="463" y="36"/>
                  </a:lnTo>
                  <a:lnTo>
                    <a:pt x="472" y="36"/>
                  </a:lnTo>
                  <a:lnTo>
                    <a:pt x="481" y="36"/>
                  </a:lnTo>
                  <a:lnTo>
                    <a:pt x="485" y="32"/>
                  </a:lnTo>
                  <a:lnTo>
                    <a:pt x="490" y="27"/>
                  </a:lnTo>
                  <a:lnTo>
                    <a:pt x="499" y="27"/>
                  </a:lnTo>
                  <a:lnTo>
                    <a:pt x="513" y="18"/>
                  </a:lnTo>
                  <a:lnTo>
                    <a:pt x="522" y="18"/>
                  </a:lnTo>
                  <a:lnTo>
                    <a:pt x="522" y="14"/>
                  </a:lnTo>
                  <a:lnTo>
                    <a:pt x="522" y="4"/>
                  </a:lnTo>
                  <a:lnTo>
                    <a:pt x="517" y="4"/>
                  </a:lnTo>
                  <a:lnTo>
                    <a:pt x="508" y="0"/>
                  </a:lnTo>
                  <a:lnTo>
                    <a:pt x="481" y="0"/>
                  </a:lnTo>
                  <a:lnTo>
                    <a:pt x="458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7" name="Freeform 105">
              <a:extLst>
                <a:ext uri="{FF2B5EF4-FFF2-40B4-BE49-F238E27FC236}">
                  <a16:creationId xmlns:a16="http://schemas.microsoft.com/office/drawing/2014/main" id="{EE1098D7-9B36-47D9-9E5B-6572E7F5B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44" y="2243144"/>
              <a:ext cx="28575" cy="22225"/>
            </a:xfrm>
            <a:custGeom>
              <a:avLst/>
              <a:gdLst>
                <a:gd name="T0" fmla="*/ 0 w 18"/>
                <a:gd name="T1" fmla="*/ 5 h 14"/>
                <a:gd name="T2" fmla="*/ 4 w 18"/>
                <a:gd name="T3" fmla="*/ 9 h 14"/>
                <a:gd name="T4" fmla="*/ 9 w 18"/>
                <a:gd name="T5" fmla="*/ 14 h 14"/>
                <a:gd name="T6" fmla="*/ 18 w 18"/>
                <a:gd name="T7" fmla="*/ 9 h 14"/>
                <a:gd name="T8" fmla="*/ 18 w 18"/>
                <a:gd name="T9" fmla="*/ 9 h 14"/>
                <a:gd name="T10" fmla="*/ 18 w 18"/>
                <a:gd name="T11" fmla="*/ 5 h 14"/>
                <a:gd name="T12" fmla="*/ 9 w 18"/>
                <a:gd name="T13" fmla="*/ 0 h 14"/>
                <a:gd name="T14" fmla="*/ 0 w 18"/>
                <a:gd name="T15" fmla="*/ 0 h 14"/>
                <a:gd name="T16" fmla="*/ 0 w 18"/>
                <a:gd name="T17" fmla="*/ 5 h 14"/>
                <a:gd name="T18" fmla="*/ 0 w 18"/>
                <a:gd name="T19" fmla="*/ 5 h 14"/>
                <a:gd name="T20" fmla="*/ 0 w 18"/>
                <a:gd name="T2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4">
                  <a:moveTo>
                    <a:pt x="0" y="5"/>
                  </a:moveTo>
                  <a:lnTo>
                    <a:pt x="4" y="9"/>
                  </a:lnTo>
                  <a:lnTo>
                    <a:pt x="9" y="14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5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" name="Freeform 106">
              <a:extLst>
                <a:ext uri="{FF2B5EF4-FFF2-40B4-BE49-F238E27FC236}">
                  <a16:creationId xmlns:a16="http://schemas.microsoft.com/office/drawing/2014/main" id="{59417B4C-5E83-4B02-9905-42BCFED5B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757" y="2257432"/>
              <a:ext cx="65087" cy="50800"/>
            </a:xfrm>
            <a:custGeom>
              <a:avLst/>
              <a:gdLst>
                <a:gd name="T0" fmla="*/ 0 w 41"/>
                <a:gd name="T1" fmla="*/ 5 h 32"/>
                <a:gd name="T2" fmla="*/ 0 w 41"/>
                <a:gd name="T3" fmla="*/ 9 h 32"/>
                <a:gd name="T4" fmla="*/ 4 w 41"/>
                <a:gd name="T5" fmla="*/ 14 h 32"/>
                <a:gd name="T6" fmla="*/ 18 w 41"/>
                <a:gd name="T7" fmla="*/ 23 h 32"/>
                <a:gd name="T8" fmla="*/ 27 w 41"/>
                <a:gd name="T9" fmla="*/ 32 h 32"/>
                <a:gd name="T10" fmla="*/ 36 w 41"/>
                <a:gd name="T11" fmla="*/ 23 h 32"/>
                <a:gd name="T12" fmla="*/ 41 w 41"/>
                <a:gd name="T13" fmla="*/ 9 h 32"/>
                <a:gd name="T14" fmla="*/ 41 w 41"/>
                <a:gd name="T15" fmla="*/ 5 h 32"/>
                <a:gd name="T16" fmla="*/ 31 w 41"/>
                <a:gd name="T17" fmla="*/ 0 h 32"/>
                <a:gd name="T18" fmla="*/ 18 w 41"/>
                <a:gd name="T19" fmla="*/ 0 h 32"/>
                <a:gd name="T20" fmla="*/ 4 w 41"/>
                <a:gd name="T21" fmla="*/ 0 h 32"/>
                <a:gd name="T22" fmla="*/ 0 w 41"/>
                <a:gd name="T23" fmla="*/ 5 h 32"/>
                <a:gd name="T24" fmla="*/ 0 w 41"/>
                <a:gd name="T25" fmla="*/ 5 h 32"/>
                <a:gd name="T26" fmla="*/ 0 w 41"/>
                <a:gd name="T2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32">
                  <a:moveTo>
                    <a:pt x="0" y="5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18" y="23"/>
                  </a:lnTo>
                  <a:lnTo>
                    <a:pt x="27" y="32"/>
                  </a:lnTo>
                  <a:lnTo>
                    <a:pt x="36" y="23"/>
                  </a:lnTo>
                  <a:lnTo>
                    <a:pt x="41" y="9"/>
                  </a:lnTo>
                  <a:lnTo>
                    <a:pt x="41" y="5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" name="Freeform 110">
              <a:extLst>
                <a:ext uri="{FF2B5EF4-FFF2-40B4-BE49-F238E27FC236}">
                  <a16:creationId xmlns:a16="http://schemas.microsoft.com/office/drawing/2014/main" id="{35DFFF12-E18B-46BA-899B-B845DA05A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919" y="2300295"/>
              <a:ext cx="1554160" cy="1173166"/>
            </a:xfrm>
            <a:custGeom>
              <a:avLst/>
              <a:gdLst>
                <a:gd name="T0" fmla="*/ 490 w 979"/>
                <a:gd name="T1" fmla="*/ 32 h 739"/>
                <a:gd name="T2" fmla="*/ 449 w 979"/>
                <a:gd name="T3" fmla="*/ 64 h 739"/>
                <a:gd name="T4" fmla="*/ 431 w 979"/>
                <a:gd name="T5" fmla="*/ 46 h 739"/>
                <a:gd name="T6" fmla="*/ 376 w 979"/>
                <a:gd name="T7" fmla="*/ 64 h 739"/>
                <a:gd name="T8" fmla="*/ 308 w 979"/>
                <a:gd name="T9" fmla="*/ 82 h 739"/>
                <a:gd name="T10" fmla="*/ 272 w 979"/>
                <a:gd name="T11" fmla="*/ 73 h 739"/>
                <a:gd name="T12" fmla="*/ 182 w 979"/>
                <a:gd name="T13" fmla="*/ 64 h 739"/>
                <a:gd name="T14" fmla="*/ 109 w 979"/>
                <a:gd name="T15" fmla="*/ 127 h 739"/>
                <a:gd name="T16" fmla="*/ 145 w 979"/>
                <a:gd name="T17" fmla="*/ 182 h 739"/>
                <a:gd name="T18" fmla="*/ 177 w 979"/>
                <a:gd name="T19" fmla="*/ 123 h 739"/>
                <a:gd name="T20" fmla="*/ 186 w 979"/>
                <a:gd name="T21" fmla="*/ 118 h 739"/>
                <a:gd name="T22" fmla="*/ 195 w 979"/>
                <a:gd name="T23" fmla="*/ 163 h 739"/>
                <a:gd name="T24" fmla="*/ 168 w 979"/>
                <a:gd name="T25" fmla="*/ 186 h 739"/>
                <a:gd name="T26" fmla="*/ 123 w 979"/>
                <a:gd name="T27" fmla="*/ 182 h 739"/>
                <a:gd name="T28" fmla="*/ 64 w 979"/>
                <a:gd name="T29" fmla="*/ 231 h 739"/>
                <a:gd name="T30" fmla="*/ 36 w 979"/>
                <a:gd name="T31" fmla="*/ 268 h 739"/>
                <a:gd name="T32" fmla="*/ 46 w 979"/>
                <a:gd name="T33" fmla="*/ 322 h 739"/>
                <a:gd name="T34" fmla="*/ 0 w 979"/>
                <a:gd name="T35" fmla="*/ 417 h 739"/>
                <a:gd name="T36" fmla="*/ 55 w 979"/>
                <a:gd name="T37" fmla="*/ 503 h 739"/>
                <a:gd name="T38" fmla="*/ 132 w 979"/>
                <a:gd name="T39" fmla="*/ 535 h 739"/>
                <a:gd name="T40" fmla="*/ 141 w 979"/>
                <a:gd name="T41" fmla="*/ 639 h 739"/>
                <a:gd name="T42" fmla="*/ 168 w 979"/>
                <a:gd name="T43" fmla="*/ 739 h 739"/>
                <a:gd name="T44" fmla="*/ 236 w 979"/>
                <a:gd name="T45" fmla="*/ 689 h 739"/>
                <a:gd name="T46" fmla="*/ 272 w 979"/>
                <a:gd name="T47" fmla="*/ 635 h 739"/>
                <a:gd name="T48" fmla="*/ 299 w 979"/>
                <a:gd name="T49" fmla="*/ 526 h 739"/>
                <a:gd name="T50" fmla="*/ 299 w 979"/>
                <a:gd name="T51" fmla="*/ 463 h 739"/>
                <a:gd name="T52" fmla="*/ 354 w 979"/>
                <a:gd name="T53" fmla="*/ 431 h 739"/>
                <a:gd name="T54" fmla="*/ 372 w 979"/>
                <a:gd name="T55" fmla="*/ 385 h 739"/>
                <a:gd name="T56" fmla="*/ 426 w 979"/>
                <a:gd name="T57" fmla="*/ 417 h 739"/>
                <a:gd name="T58" fmla="*/ 454 w 979"/>
                <a:gd name="T59" fmla="*/ 485 h 739"/>
                <a:gd name="T60" fmla="*/ 463 w 979"/>
                <a:gd name="T61" fmla="*/ 467 h 739"/>
                <a:gd name="T62" fmla="*/ 526 w 979"/>
                <a:gd name="T63" fmla="*/ 417 h 739"/>
                <a:gd name="T64" fmla="*/ 553 w 979"/>
                <a:gd name="T65" fmla="*/ 490 h 739"/>
                <a:gd name="T66" fmla="*/ 549 w 979"/>
                <a:gd name="T67" fmla="*/ 521 h 739"/>
                <a:gd name="T68" fmla="*/ 581 w 979"/>
                <a:gd name="T69" fmla="*/ 580 h 739"/>
                <a:gd name="T70" fmla="*/ 594 w 979"/>
                <a:gd name="T71" fmla="*/ 571 h 739"/>
                <a:gd name="T72" fmla="*/ 630 w 979"/>
                <a:gd name="T73" fmla="*/ 553 h 739"/>
                <a:gd name="T74" fmla="*/ 649 w 979"/>
                <a:gd name="T75" fmla="*/ 544 h 739"/>
                <a:gd name="T76" fmla="*/ 658 w 979"/>
                <a:gd name="T77" fmla="*/ 526 h 739"/>
                <a:gd name="T78" fmla="*/ 630 w 979"/>
                <a:gd name="T79" fmla="*/ 503 h 739"/>
                <a:gd name="T80" fmla="*/ 590 w 979"/>
                <a:gd name="T81" fmla="*/ 544 h 739"/>
                <a:gd name="T82" fmla="*/ 567 w 979"/>
                <a:gd name="T83" fmla="*/ 476 h 739"/>
                <a:gd name="T84" fmla="*/ 594 w 979"/>
                <a:gd name="T85" fmla="*/ 476 h 739"/>
                <a:gd name="T86" fmla="*/ 599 w 979"/>
                <a:gd name="T87" fmla="*/ 431 h 739"/>
                <a:gd name="T88" fmla="*/ 608 w 979"/>
                <a:gd name="T89" fmla="*/ 431 h 739"/>
                <a:gd name="T90" fmla="*/ 653 w 979"/>
                <a:gd name="T91" fmla="*/ 395 h 739"/>
                <a:gd name="T92" fmla="*/ 658 w 979"/>
                <a:gd name="T93" fmla="*/ 299 h 739"/>
                <a:gd name="T94" fmla="*/ 698 w 979"/>
                <a:gd name="T95" fmla="*/ 313 h 739"/>
                <a:gd name="T96" fmla="*/ 748 w 979"/>
                <a:gd name="T97" fmla="*/ 250 h 739"/>
                <a:gd name="T98" fmla="*/ 762 w 979"/>
                <a:gd name="T99" fmla="*/ 204 h 739"/>
                <a:gd name="T100" fmla="*/ 748 w 979"/>
                <a:gd name="T101" fmla="*/ 182 h 739"/>
                <a:gd name="T102" fmla="*/ 825 w 979"/>
                <a:gd name="T103" fmla="*/ 154 h 739"/>
                <a:gd name="T104" fmla="*/ 830 w 979"/>
                <a:gd name="T105" fmla="*/ 209 h 739"/>
                <a:gd name="T106" fmla="*/ 853 w 979"/>
                <a:gd name="T107" fmla="*/ 172 h 739"/>
                <a:gd name="T108" fmla="*/ 916 w 979"/>
                <a:gd name="T109" fmla="*/ 141 h 739"/>
                <a:gd name="T110" fmla="*/ 961 w 979"/>
                <a:gd name="T111" fmla="*/ 127 h 739"/>
                <a:gd name="T112" fmla="*/ 925 w 979"/>
                <a:gd name="T113" fmla="*/ 73 h 739"/>
                <a:gd name="T114" fmla="*/ 843 w 979"/>
                <a:gd name="T115" fmla="*/ 64 h 739"/>
                <a:gd name="T116" fmla="*/ 726 w 979"/>
                <a:gd name="T117" fmla="*/ 55 h 739"/>
                <a:gd name="T118" fmla="*/ 630 w 979"/>
                <a:gd name="T119" fmla="*/ 41 h 739"/>
                <a:gd name="T120" fmla="*/ 635 w 979"/>
                <a:gd name="T121" fmla="*/ 18 h 739"/>
                <a:gd name="T122" fmla="*/ 590 w 979"/>
                <a:gd name="T123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9" h="739">
                  <a:moveTo>
                    <a:pt x="581" y="5"/>
                  </a:moveTo>
                  <a:lnTo>
                    <a:pt x="571" y="9"/>
                  </a:lnTo>
                  <a:lnTo>
                    <a:pt x="549" y="9"/>
                  </a:lnTo>
                  <a:lnTo>
                    <a:pt x="526" y="14"/>
                  </a:lnTo>
                  <a:lnTo>
                    <a:pt x="512" y="23"/>
                  </a:lnTo>
                  <a:lnTo>
                    <a:pt x="499" y="27"/>
                  </a:lnTo>
                  <a:lnTo>
                    <a:pt x="490" y="32"/>
                  </a:lnTo>
                  <a:lnTo>
                    <a:pt x="481" y="37"/>
                  </a:lnTo>
                  <a:lnTo>
                    <a:pt x="472" y="41"/>
                  </a:lnTo>
                  <a:lnTo>
                    <a:pt x="472" y="46"/>
                  </a:lnTo>
                  <a:lnTo>
                    <a:pt x="467" y="46"/>
                  </a:lnTo>
                  <a:lnTo>
                    <a:pt x="458" y="50"/>
                  </a:lnTo>
                  <a:lnTo>
                    <a:pt x="454" y="55"/>
                  </a:lnTo>
                  <a:lnTo>
                    <a:pt x="449" y="64"/>
                  </a:lnTo>
                  <a:lnTo>
                    <a:pt x="449" y="73"/>
                  </a:lnTo>
                  <a:lnTo>
                    <a:pt x="449" y="77"/>
                  </a:lnTo>
                  <a:lnTo>
                    <a:pt x="444" y="82"/>
                  </a:lnTo>
                  <a:lnTo>
                    <a:pt x="440" y="82"/>
                  </a:lnTo>
                  <a:lnTo>
                    <a:pt x="440" y="73"/>
                  </a:lnTo>
                  <a:lnTo>
                    <a:pt x="435" y="55"/>
                  </a:lnTo>
                  <a:lnTo>
                    <a:pt x="431" y="46"/>
                  </a:lnTo>
                  <a:lnTo>
                    <a:pt x="431" y="41"/>
                  </a:lnTo>
                  <a:lnTo>
                    <a:pt x="426" y="41"/>
                  </a:lnTo>
                  <a:lnTo>
                    <a:pt x="413" y="50"/>
                  </a:lnTo>
                  <a:lnTo>
                    <a:pt x="408" y="59"/>
                  </a:lnTo>
                  <a:lnTo>
                    <a:pt x="404" y="64"/>
                  </a:lnTo>
                  <a:lnTo>
                    <a:pt x="390" y="64"/>
                  </a:lnTo>
                  <a:lnTo>
                    <a:pt x="376" y="64"/>
                  </a:lnTo>
                  <a:lnTo>
                    <a:pt x="372" y="68"/>
                  </a:lnTo>
                  <a:lnTo>
                    <a:pt x="367" y="73"/>
                  </a:lnTo>
                  <a:lnTo>
                    <a:pt x="354" y="73"/>
                  </a:lnTo>
                  <a:lnTo>
                    <a:pt x="340" y="73"/>
                  </a:lnTo>
                  <a:lnTo>
                    <a:pt x="327" y="77"/>
                  </a:lnTo>
                  <a:lnTo>
                    <a:pt x="313" y="86"/>
                  </a:lnTo>
                  <a:lnTo>
                    <a:pt x="308" y="82"/>
                  </a:lnTo>
                  <a:lnTo>
                    <a:pt x="304" y="73"/>
                  </a:lnTo>
                  <a:lnTo>
                    <a:pt x="299" y="82"/>
                  </a:lnTo>
                  <a:lnTo>
                    <a:pt x="295" y="91"/>
                  </a:lnTo>
                  <a:lnTo>
                    <a:pt x="290" y="91"/>
                  </a:lnTo>
                  <a:lnTo>
                    <a:pt x="286" y="86"/>
                  </a:lnTo>
                  <a:lnTo>
                    <a:pt x="281" y="82"/>
                  </a:lnTo>
                  <a:lnTo>
                    <a:pt x="272" y="73"/>
                  </a:lnTo>
                  <a:lnTo>
                    <a:pt x="259" y="68"/>
                  </a:lnTo>
                  <a:lnTo>
                    <a:pt x="245" y="64"/>
                  </a:lnTo>
                  <a:lnTo>
                    <a:pt x="240" y="59"/>
                  </a:lnTo>
                  <a:lnTo>
                    <a:pt x="236" y="55"/>
                  </a:lnTo>
                  <a:lnTo>
                    <a:pt x="218" y="55"/>
                  </a:lnTo>
                  <a:lnTo>
                    <a:pt x="200" y="59"/>
                  </a:lnTo>
                  <a:lnTo>
                    <a:pt x="182" y="64"/>
                  </a:lnTo>
                  <a:lnTo>
                    <a:pt x="168" y="73"/>
                  </a:lnTo>
                  <a:lnTo>
                    <a:pt x="159" y="82"/>
                  </a:lnTo>
                  <a:lnTo>
                    <a:pt x="154" y="91"/>
                  </a:lnTo>
                  <a:lnTo>
                    <a:pt x="141" y="105"/>
                  </a:lnTo>
                  <a:lnTo>
                    <a:pt x="132" y="114"/>
                  </a:lnTo>
                  <a:lnTo>
                    <a:pt x="118" y="123"/>
                  </a:lnTo>
                  <a:lnTo>
                    <a:pt x="109" y="127"/>
                  </a:lnTo>
                  <a:lnTo>
                    <a:pt x="109" y="132"/>
                  </a:lnTo>
                  <a:lnTo>
                    <a:pt x="114" y="141"/>
                  </a:lnTo>
                  <a:lnTo>
                    <a:pt x="118" y="150"/>
                  </a:lnTo>
                  <a:lnTo>
                    <a:pt x="127" y="154"/>
                  </a:lnTo>
                  <a:lnTo>
                    <a:pt x="136" y="159"/>
                  </a:lnTo>
                  <a:lnTo>
                    <a:pt x="145" y="168"/>
                  </a:lnTo>
                  <a:lnTo>
                    <a:pt x="145" y="182"/>
                  </a:lnTo>
                  <a:lnTo>
                    <a:pt x="154" y="168"/>
                  </a:lnTo>
                  <a:lnTo>
                    <a:pt x="163" y="159"/>
                  </a:lnTo>
                  <a:lnTo>
                    <a:pt x="172" y="154"/>
                  </a:lnTo>
                  <a:lnTo>
                    <a:pt x="177" y="150"/>
                  </a:lnTo>
                  <a:lnTo>
                    <a:pt x="172" y="141"/>
                  </a:lnTo>
                  <a:lnTo>
                    <a:pt x="172" y="132"/>
                  </a:lnTo>
                  <a:lnTo>
                    <a:pt x="177" y="123"/>
                  </a:lnTo>
                  <a:lnTo>
                    <a:pt x="182" y="114"/>
                  </a:lnTo>
                  <a:lnTo>
                    <a:pt x="186" y="105"/>
                  </a:lnTo>
                  <a:lnTo>
                    <a:pt x="191" y="95"/>
                  </a:lnTo>
                  <a:lnTo>
                    <a:pt x="195" y="100"/>
                  </a:lnTo>
                  <a:lnTo>
                    <a:pt x="195" y="105"/>
                  </a:lnTo>
                  <a:lnTo>
                    <a:pt x="195" y="114"/>
                  </a:lnTo>
                  <a:lnTo>
                    <a:pt x="186" y="118"/>
                  </a:lnTo>
                  <a:lnTo>
                    <a:pt x="186" y="127"/>
                  </a:lnTo>
                  <a:lnTo>
                    <a:pt x="186" y="136"/>
                  </a:lnTo>
                  <a:lnTo>
                    <a:pt x="195" y="145"/>
                  </a:lnTo>
                  <a:lnTo>
                    <a:pt x="200" y="150"/>
                  </a:lnTo>
                  <a:lnTo>
                    <a:pt x="200" y="154"/>
                  </a:lnTo>
                  <a:lnTo>
                    <a:pt x="200" y="159"/>
                  </a:lnTo>
                  <a:lnTo>
                    <a:pt x="195" y="163"/>
                  </a:lnTo>
                  <a:lnTo>
                    <a:pt x="191" y="159"/>
                  </a:lnTo>
                  <a:lnTo>
                    <a:pt x="186" y="159"/>
                  </a:lnTo>
                  <a:lnTo>
                    <a:pt x="182" y="163"/>
                  </a:lnTo>
                  <a:lnTo>
                    <a:pt x="182" y="172"/>
                  </a:lnTo>
                  <a:lnTo>
                    <a:pt x="182" y="177"/>
                  </a:lnTo>
                  <a:lnTo>
                    <a:pt x="177" y="182"/>
                  </a:lnTo>
                  <a:lnTo>
                    <a:pt x="168" y="186"/>
                  </a:lnTo>
                  <a:lnTo>
                    <a:pt x="154" y="182"/>
                  </a:lnTo>
                  <a:lnTo>
                    <a:pt x="141" y="177"/>
                  </a:lnTo>
                  <a:lnTo>
                    <a:pt x="136" y="172"/>
                  </a:lnTo>
                  <a:lnTo>
                    <a:pt x="132" y="168"/>
                  </a:lnTo>
                  <a:lnTo>
                    <a:pt x="127" y="168"/>
                  </a:lnTo>
                  <a:lnTo>
                    <a:pt x="123" y="172"/>
                  </a:lnTo>
                  <a:lnTo>
                    <a:pt x="123" y="182"/>
                  </a:lnTo>
                  <a:lnTo>
                    <a:pt x="123" y="191"/>
                  </a:lnTo>
                  <a:lnTo>
                    <a:pt x="114" y="195"/>
                  </a:lnTo>
                  <a:lnTo>
                    <a:pt x="104" y="200"/>
                  </a:lnTo>
                  <a:lnTo>
                    <a:pt x="95" y="209"/>
                  </a:lnTo>
                  <a:lnTo>
                    <a:pt x="86" y="218"/>
                  </a:lnTo>
                  <a:lnTo>
                    <a:pt x="73" y="222"/>
                  </a:lnTo>
                  <a:lnTo>
                    <a:pt x="64" y="231"/>
                  </a:lnTo>
                  <a:lnTo>
                    <a:pt x="64" y="236"/>
                  </a:lnTo>
                  <a:lnTo>
                    <a:pt x="73" y="245"/>
                  </a:lnTo>
                  <a:lnTo>
                    <a:pt x="73" y="254"/>
                  </a:lnTo>
                  <a:lnTo>
                    <a:pt x="64" y="259"/>
                  </a:lnTo>
                  <a:lnTo>
                    <a:pt x="46" y="259"/>
                  </a:lnTo>
                  <a:lnTo>
                    <a:pt x="36" y="263"/>
                  </a:lnTo>
                  <a:lnTo>
                    <a:pt x="36" y="268"/>
                  </a:lnTo>
                  <a:lnTo>
                    <a:pt x="36" y="281"/>
                  </a:lnTo>
                  <a:lnTo>
                    <a:pt x="36" y="295"/>
                  </a:lnTo>
                  <a:lnTo>
                    <a:pt x="36" y="299"/>
                  </a:lnTo>
                  <a:lnTo>
                    <a:pt x="46" y="304"/>
                  </a:lnTo>
                  <a:lnTo>
                    <a:pt x="55" y="304"/>
                  </a:lnTo>
                  <a:lnTo>
                    <a:pt x="50" y="313"/>
                  </a:lnTo>
                  <a:lnTo>
                    <a:pt x="46" y="322"/>
                  </a:lnTo>
                  <a:lnTo>
                    <a:pt x="36" y="327"/>
                  </a:lnTo>
                  <a:lnTo>
                    <a:pt x="32" y="336"/>
                  </a:lnTo>
                  <a:lnTo>
                    <a:pt x="32" y="345"/>
                  </a:lnTo>
                  <a:lnTo>
                    <a:pt x="27" y="358"/>
                  </a:lnTo>
                  <a:lnTo>
                    <a:pt x="18" y="367"/>
                  </a:lnTo>
                  <a:lnTo>
                    <a:pt x="0" y="381"/>
                  </a:lnTo>
                  <a:lnTo>
                    <a:pt x="0" y="417"/>
                  </a:lnTo>
                  <a:lnTo>
                    <a:pt x="0" y="440"/>
                  </a:lnTo>
                  <a:lnTo>
                    <a:pt x="5" y="453"/>
                  </a:lnTo>
                  <a:lnTo>
                    <a:pt x="9" y="463"/>
                  </a:lnTo>
                  <a:lnTo>
                    <a:pt x="18" y="476"/>
                  </a:lnTo>
                  <a:lnTo>
                    <a:pt x="32" y="490"/>
                  </a:lnTo>
                  <a:lnTo>
                    <a:pt x="36" y="499"/>
                  </a:lnTo>
                  <a:lnTo>
                    <a:pt x="55" y="503"/>
                  </a:lnTo>
                  <a:lnTo>
                    <a:pt x="68" y="503"/>
                  </a:lnTo>
                  <a:lnTo>
                    <a:pt x="86" y="499"/>
                  </a:lnTo>
                  <a:lnTo>
                    <a:pt x="100" y="494"/>
                  </a:lnTo>
                  <a:lnTo>
                    <a:pt x="114" y="499"/>
                  </a:lnTo>
                  <a:lnTo>
                    <a:pt x="123" y="508"/>
                  </a:lnTo>
                  <a:lnTo>
                    <a:pt x="127" y="517"/>
                  </a:lnTo>
                  <a:lnTo>
                    <a:pt x="132" y="535"/>
                  </a:lnTo>
                  <a:lnTo>
                    <a:pt x="141" y="558"/>
                  </a:lnTo>
                  <a:lnTo>
                    <a:pt x="145" y="576"/>
                  </a:lnTo>
                  <a:lnTo>
                    <a:pt x="150" y="589"/>
                  </a:lnTo>
                  <a:lnTo>
                    <a:pt x="145" y="608"/>
                  </a:lnTo>
                  <a:lnTo>
                    <a:pt x="141" y="617"/>
                  </a:lnTo>
                  <a:lnTo>
                    <a:pt x="141" y="626"/>
                  </a:lnTo>
                  <a:lnTo>
                    <a:pt x="141" y="639"/>
                  </a:lnTo>
                  <a:lnTo>
                    <a:pt x="145" y="648"/>
                  </a:lnTo>
                  <a:lnTo>
                    <a:pt x="145" y="662"/>
                  </a:lnTo>
                  <a:lnTo>
                    <a:pt x="150" y="694"/>
                  </a:lnTo>
                  <a:lnTo>
                    <a:pt x="154" y="721"/>
                  </a:lnTo>
                  <a:lnTo>
                    <a:pt x="159" y="730"/>
                  </a:lnTo>
                  <a:lnTo>
                    <a:pt x="159" y="734"/>
                  </a:lnTo>
                  <a:lnTo>
                    <a:pt x="168" y="739"/>
                  </a:lnTo>
                  <a:lnTo>
                    <a:pt x="186" y="739"/>
                  </a:lnTo>
                  <a:lnTo>
                    <a:pt x="195" y="739"/>
                  </a:lnTo>
                  <a:lnTo>
                    <a:pt x="204" y="734"/>
                  </a:lnTo>
                  <a:lnTo>
                    <a:pt x="209" y="730"/>
                  </a:lnTo>
                  <a:lnTo>
                    <a:pt x="218" y="716"/>
                  </a:lnTo>
                  <a:lnTo>
                    <a:pt x="231" y="698"/>
                  </a:lnTo>
                  <a:lnTo>
                    <a:pt x="236" y="689"/>
                  </a:lnTo>
                  <a:lnTo>
                    <a:pt x="240" y="685"/>
                  </a:lnTo>
                  <a:lnTo>
                    <a:pt x="245" y="680"/>
                  </a:lnTo>
                  <a:lnTo>
                    <a:pt x="250" y="671"/>
                  </a:lnTo>
                  <a:lnTo>
                    <a:pt x="250" y="662"/>
                  </a:lnTo>
                  <a:lnTo>
                    <a:pt x="254" y="653"/>
                  </a:lnTo>
                  <a:lnTo>
                    <a:pt x="263" y="639"/>
                  </a:lnTo>
                  <a:lnTo>
                    <a:pt x="272" y="635"/>
                  </a:lnTo>
                  <a:lnTo>
                    <a:pt x="277" y="626"/>
                  </a:lnTo>
                  <a:lnTo>
                    <a:pt x="277" y="617"/>
                  </a:lnTo>
                  <a:lnTo>
                    <a:pt x="277" y="598"/>
                  </a:lnTo>
                  <a:lnTo>
                    <a:pt x="277" y="558"/>
                  </a:lnTo>
                  <a:lnTo>
                    <a:pt x="286" y="544"/>
                  </a:lnTo>
                  <a:lnTo>
                    <a:pt x="290" y="535"/>
                  </a:lnTo>
                  <a:lnTo>
                    <a:pt x="299" y="526"/>
                  </a:lnTo>
                  <a:lnTo>
                    <a:pt x="313" y="508"/>
                  </a:lnTo>
                  <a:lnTo>
                    <a:pt x="322" y="485"/>
                  </a:lnTo>
                  <a:lnTo>
                    <a:pt x="327" y="472"/>
                  </a:lnTo>
                  <a:lnTo>
                    <a:pt x="327" y="463"/>
                  </a:lnTo>
                  <a:lnTo>
                    <a:pt x="313" y="463"/>
                  </a:lnTo>
                  <a:lnTo>
                    <a:pt x="304" y="463"/>
                  </a:lnTo>
                  <a:lnTo>
                    <a:pt x="299" y="463"/>
                  </a:lnTo>
                  <a:lnTo>
                    <a:pt x="299" y="458"/>
                  </a:lnTo>
                  <a:lnTo>
                    <a:pt x="313" y="453"/>
                  </a:lnTo>
                  <a:lnTo>
                    <a:pt x="327" y="453"/>
                  </a:lnTo>
                  <a:lnTo>
                    <a:pt x="336" y="444"/>
                  </a:lnTo>
                  <a:lnTo>
                    <a:pt x="345" y="440"/>
                  </a:lnTo>
                  <a:lnTo>
                    <a:pt x="349" y="435"/>
                  </a:lnTo>
                  <a:lnTo>
                    <a:pt x="354" y="431"/>
                  </a:lnTo>
                  <a:lnTo>
                    <a:pt x="354" y="426"/>
                  </a:lnTo>
                  <a:lnTo>
                    <a:pt x="358" y="422"/>
                  </a:lnTo>
                  <a:lnTo>
                    <a:pt x="363" y="417"/>
                  </a:lnTo>
                  <a:lnTo>
                    <a:pt x="367" y="408"/>
                  </a:lnTo>
                  <a:lnTo>
                    <a:pt x="367" y="399"/>
                  </a:lnTo>
                  <a:lnTo>
                    <a:pt x="367" y="390"/>
                  </a:lnTo>
                  <a:lnTo>
                    <a:pt x="372" y="385"/>
                  </a:lnTo>
                  <a:lnTo>
                    <a:pt x="376" y="381"/>
                  </a:lnTo>
                  <a:lnTo>
                    <a:pt x="386" y="381"/>
                  </a:lnTo>
                  <a:lnTo>
                    <a:pt x="399" y="385"/>
                  </a:lnTo>
                  <a:lnTo>
                    <a:pt x="404" y="395"/>
                  </a:lnTo>
                  <a:lnTo>
                    <a:pt x="413" y="404"/>
                  </a:lnTo>
                  <a:lnTo>
                    <a:pt x="417" y="413"/>
                  </a:lnTo>
                  <a:lnTo>
                    <a:pt x="426" y="417"/>
                  </a:lnTo>
                  <a:lnTo>
                    <a:pt x="431" y="435"/>
                  </a:lnTo>
                  <a:lnTo>
                    <a:pt x="435" y="449"/>
                  </a:lnTo>
                  <a:lnTo>
                    <a:pt x="440" y="458"/>
                  </a:lnTo>
                  <a:lnTo>
                    <a:pt x="444" y="463"/>
                  </a:lnTo>
                  <a:lnTo>
                    <a:pt x="444" y="472"/>
                  </a:lnTo>
                  <a:lnTo>
                    <a:pt x="449" y="481"/>
                  </a:lnTo>
                  <a:lnTo>
                    <a:pt x="454" y="485"/>
                  </a:lnTo>
                  <a:lnTo>
                    <a:pt x="458" y="485"/>
                  </a:lnTo>
                  <a:lnTo>
                    <a:pt x="458" y="494"/>
                  </a:lnTo>
                  <a:lnTo>
                    <a:pt x="463" y="499"/>
                  </a:lnTo>
                  <a:lnTo>
                    <a:pt x="472" y="494"/>
                  </a:lnTo>
                  <a:lnTo>
                    <a:pt x="472" y="490"/>
                  </a:lnTo>
                  <a:lnTo>
                    <a:pt x="467" y="481"/>
                  </a:lnTo>
                  <a:lnTo>
                    <a:pt x="463" y="467"/>
                  </a:lnTo>
                  <a:lnTo>
                    <a:pt x="463" y="458"/>
                  </a:lnTo>
                  <a:lnTo>
                    <a:pt x="472" y="444"/>
                  </a:lnTo>
                  <a:lnTo>
                    <a:pt x="485" y="431"/>
                  </a:lnTo>
                  <a:lnTo>
                    <a:pt x="499" y="417"/>
                  </a:lnTo>
                  <a:lnTo>
                    <a:pt x="512" y="408"/>
                  </a:lnTo>
                  <a:lnTo>
                    <a:pt x="522" y="408"/>
                  </a:lnTo>
                  <a:lnTo>
                    <a:pt x="526" y="417"/>
                  </a:lnTo>
                  <a:lnTo>
                    <a:pt x="526" y="422"/>
                  </a:lnTo>
                  <a:lnTo>
                    <a:pt x="531" y="426"/>
                  </a:lnTo>
                  <a:lnTo>
                    <a:pt x="535" y="431"/>
                  </a:lnTo>
                  <a:lnTo>
                    <a:pt x="540" y="440"/>
                  </a:lnTo>
                  <a:lnTo>
                    <a:pt x="549" y="449"/>
                  </a:lnTo>
                  <a:lnTo>
                    <a:pt x="549" y="467"/>
                  </a:lnTo>
                  <a:lnTo>
                    <a:pt x="553" y="490"/>
                  </a:lnTo>
                  <a:lnTo>
                    <a:pt x="558" y="499"/>
                  </a:lnTo>
                  <a:lnTo>
                    <a:pt x="562" y="508"/>
                  </a:lnTo>
                  <a:lnTo>
                    <a:pt x="562" y="512"/>
                  </a:lnTo>
                  <a:lnTo>
                    <a:pt x="553" y="508"/>
                  </a:lnTo>
                  <a:lnTo>
                    <a:pt x="544" y="499"/>
                  </a:lnTo>
                  <a:lnTo>
                    <a:pt x="544" y="508"/>
                  </a:lnTo>
                  <a:lnTo>
                    <a:pt x="549" y="521"/>
                  </a:lnTo>
                  <a:lnTo>
                    <a:pt x="553" y="530"/>
                  </a:lnTo>
                  <a:lnTo>
                    <a:pt x="558" y="540"/>
                  </a:lnTo>
                  <a:lnTo>
                    <a:pt x="558" y="544"/>
                  </a:lnTo>
                  <a:lnTo>
                    <a:pt x="558" y="553"/>
                  </a:lnTo>
                  <a:lnTo>
                    <a:pt x="567" y="567"/>
                  </a:lnTo>
                  <a:lnTo>
                    <a:pt x="576" y="576"/>
                  </a:lnTo>
                  <a:lnTo>
                    <a:pt x="581" y="580"/>
                  </a:lnTo>
                  <a:lnTo>
                    <a:pt x="585" y="585"/>
                  </a:lnTo>
                  <a:lnTo>
                    <a:pt x="599" y="589"/>
                  </a:lnTo>
                  <a:lnTo>
                    <a:pt x="612" y="589"/>
                  </a:lnTo>
                  <a:lnTo>
                    <a:pt x="612" y="580"/>
                  </a:lnTo>
                  <a:lnTo>
                    <a:pt x="608" y="576"/>
                  </a:lnTo>
                  <a:lnTo>
                    <a:pt x="599" y="571"/>
                  </a:lnTo>
                  <a:lnTo>
                    <a:pt x="594" y="571"/>
                  </a:lnTo>
                  <a:lnTo>
                    <a:pt x="590" y="562"/>
                  </a:lnTo>
                  <a:lnTo>
                    <a:pt x="590" y="553"/>
                  </a:lnTo>
                  <a:lnTo>
                    <a:pt x="599" y="553"/>
                  </a:lnTo>
                  <a:lnTo>
                    <a:pt x="608" y="558"/>
                  </a:lnTo>
                  <a:lnTo>
                    <a:pt x="621" y="562"/>
                  </a:lnTo>
                  <a:lnTo>
                    <a:pt x="626" y="558"/>
                  </a:lnTo>
                  <a:lnTo>
                    <a:pt x="630" y="553"/>
                  </a:lnTo>
                  <a:lnTo>
                    <a:pt x="630" y="558"/>
                  </a:lnTo>
                  <a:lnTo>
                    <a:pt x="635" y="567"/>
                  </a:lnTo>
                  <a:lnTo>
                    <a:pt x="644" y="567"/>
                  </a:lnTo>
                  <a:lnTo>
                    <a:pt x="658" y="567"/>
                  </a:lnTo>
                  <a:lnTo>
                    <a:pt x="653" y="558"/>
                  </a:lnTo>
                  <a:lnTo>
                    <a:pt x="653" y="549"/>
                  </a:lnTo>
                  <a:lnTo>
                    <a:pt x="649" y="544"/>
                  </a:lnTo>
                  <a:lnTo>
                    <a:pt x="644" y="544"/>
                  </a:lnTo>
                  <a:lnTo>
                    <a:pt x="649" y="540"/>
                  </a:lnTo>
                  <a:lnTo>
                    <a:pt x="658" y="535"/>
                  </a:lnTo>
                  <a:lnTo>
                    <a:pt x="662" y="535"/>
                  </a:lnTo>
                  <a:lnTo>
                    <a:pt x="667" y="530"/>
                  </a:lnTo>
                  <a:lnTo>
                    <a:pt x="662" y="526"/>
                  </a:lnTo>
                  <a:lnTo>
                    <a:pt x="658" y="526"/>
                  </a:lnTo>
                  <a:lnTo>
                    <a:pt x="644" y="530"/>
                  </a:lnTo>
                  <a:lnTo>
                    <a:pt x="639" y="540"/>
                  </a:lnTo>
                  <a:lnTo>
                    <a:pt x="635" y="544"/>
                  </a:lnTo>
                  <a:lnTo>
                    <a:pt x="635" y="544"/>
                  </a:lnTo>
                  <a:lnTo>
                    <a:pt x="630" y="540"/>
                  </a:lnTo>
                  <a:lnTo>
                    <a:pt x="630" y="521"/>
                  </a:lnTo>
                  <a:lnTo>
                    <a:pt x="630" y="503"/>
                  </a:lnTo>
                  <a:lnTo>
                    <a:pt x="630" y="499"/>
                  </a:lnTo>
                  <a:lnTo>
                    <a:pt x="630" y="494"/>
                  </a:lnTo>
                  <a:lnTo>
                    <a:pt x="621" y="499"/>
                  </a:lnTo>
                  <a:lnTo>
                    <a:pt x="608" y="512"/>
                  </a:lnTo>
                  <a:lnTo>
                    <a:pt x="594" y="530"/>
                  </a:lnTo>
                  <a:lnTo>
                    <a:pt x="590" y="540"/>
                  </a:lnTo>
                  <a:lnTo>
                    <a:pt x="590" y="544"/>
                  </a:lnTo>
                  <a:lnTo>
                    <a:pt x="581" y="540"/>
                  </a:lnTo>
                  <a:lnTo>
                    <a:pt x="571" y="530"/>
                  </a:lnTo>
                  <a:lnTo>
                    <a:pt x="576" y="526"/>
                  </a:lnTo>
                  <a:lnTo>
                    <a:pt x="581" y="521"/>
                  </a:lnTo>
                  <a:lnTo>
                    <a:pt x="581" y="517"/>
                  </a:lnTo>
                  <a:lnTo>
                    <a:pt x="576" y="499"/>
                  </a:lnTo>
                  <a:lnTo>
                    <a:pt x="567" y="476"/>
                  </a:lnTo>
                  <a:lnTo>
                    <a:pt x="567" y="472"/>
                  </a:lnTo>
                  <a:lnTo>
                    <a:pt x="567" y="467"/>
                  </a:lnTo>
                  <a:lnTo>
                    <a:pt x="571" y="472"/>
                  </a:lnTo>
                  <a:lnTo>
                    <a:pt x="581" y="476"/>
                  </a:lnTo>
                  <a:lnTo>
                    <a:pt x="585" y="481"/>
                  </a:lnTo>
                  <a:lnTo>
                    <a:pt x="590" y="481"/>
                  </a:lnTo>
                  <a:lnTo>
                    <a:pt x="594" y="476"/>
                  </a:lnTo>
                  <a:lnTo>
                    <a:pt x="594" y="463"/>
                  </a:lnTo>
                  <a:lnTo>
                    <a:pt x="594" y="453"/>
                  </a:lnTo>
                  <a:lnTo>
                    <a:pt x="599" y="449"/>
                  </a:lnTo>
                  <a:lnTo>
                    <a:pt x="603" y="449"/>
                  </a:lnTo>
                  <a:lnTo>
                    <a:pt x="603" y="440"/>
                  </a:lnTo>
                  <a:lnTo>
                    <a:pt x="603" y="435"/>
                  </a:lnTo>
                  <a:lnTo>
                    <a:pt x="599" y="431"/>
                  </a:lnTo>
                  <a:lnTo>
                    <a:pt x="594" y="431"/>
                  </a:lnTo>
                  <a:lnTo>
                    <a:pt x="594" y="426"/>
                  </a:lnTo>
                  <a:lnTo>
                    <a:pt x="594" y="422"/>
                  </a:lnTo>
                  <a:lnTo>
                    <a:pt x="599" y="417"/>
                  </a:lnTo>
                  <a:lnTo>
                    <a:pt x="603" y="422"/>
                  </a:lnTo>
                  <a:lnTo>
                    <a:pt x="603" y="426"/>
                  </a:lnTo>
                  <a:lnTo>
                    <a:pt x="608" y="431"/>
                  </a:lnTo>
                  <a:lnTo>
                    <a:pt x="612" y="426"/>
                  </a:lnTo>
                  <a:lnTo>
                    <a:pt x="612" y="422"/>
                  </a:lnTo>
                  <a:lnTo>
                    <a:pt x="617" y="417"/>
                  </a:lnTo>
                  <a:lnTo>
                    <a:pt x="621" y="413"/>
                  </a:lnTo>
                  <a:lnTo>
                    <a:pt x="635" y="404"/>
                  </a:lnTo>
                  <a:lnTo>
                    <a:pt x="644" y="399"/>
                  </a:lnTo>
                  <a:lnTo>
                    <a:pt x="653" y="395"/>
                  </a:lnTo>
                  <a:lnTo>
                    <a:pt x="662" y="390"/>
                  </a:lnTo>
                  <a:lnTo>
                    <a:pt x="667" y="381"/>
                  </a:lnTo>
                  <a:lnTo>
                    <a:pt x="667" y="372"/>
                  </a:lnTo>
                  <a:lnTo>
                    <a:pt x="667" y="358"/>
                  </a:lnTo>
                  <a:lnTo>
                    <a:pt x="662" y="327"/>
                  </a:lnTo>
                  <a:lnTo>
                    <a:pt x="658" y="304"/>
                  </a:lnTo>
                  <a:lnTo>
                    <a:pt x="658" y="299"/>
                  </a:lnTo>
                  <a:lnTo>
                    <a:pt x="662" y="295"/>
                  </a:lnTo>
                  <a:lnTo>
                    <a:pt x="671" y="299"/>
                  </a:lnTo>
                  <a:lnTo>
                    <a:pt x="680" y="313"/>
                  </a:lnTo>
                  <a:lnTo>
                    <a:pt x="685" y="327"/>
                  </a:lnTo>
                  <a:lnTo>
                    <a:pt x="694" y="331"/>
                  </a:lnTo>
                  <a:lnTo>
                    <a:pt x="698" y="327"/>
                  </a:lnTo>
                  <a:lnTo>
                    <a:pt x="698" y="313"/>
                  </a:lnTo>
                  <a:lnTo>
                    <a:pt x="698" y="299"/>
                  </a:lnTo>
                  <a:lnTo>
                    <a:pt x="703" y="295"/>
                  </a:lnTo>
                  <a:lnTo>
                    <a:pt x="707" y="290"/>
                  </a:lnTo>
                  <a:lnTo>
                    <a:pt x="717" y="286"/>
                  </a:lnTo>
                  <a:lnTo>
                    <a:pt x="730" y="277"/>
                  </a:lnTo>
                  <a:lnTo>
                    <a:pt x="739" y="263"/>
                  </a:lnTo>
                  <a:lnTo>
                    <a:pt x="748" y="250"/>
                  </a:lnTo>
                  <a:lnTo>
                    <a:pt x="757" y="245"/>
                  </a:lnTo>
                  <a:lnTo>
                    <a:pt x="762" y="250"/>
                  </a:lnTo>
                  <a:lnTo>
                    <a:pt x="766" y="254"/>
                  </a:lnTo>
                  <a:lnTo>
                    <a:pt x="775" y="245"/>
                  </a:lnTo>
                  <a:lnTo>
                    <a:pt x="775" y="231"/>
                  </a:lnTo>
                  <a:lnTo>
                    <a:pt x="771" y="218"/>
                  </a:lnTo>
                  <a:lnTo>
                    <a:pt x="762" y="204"/>
                  </a:lnTo>
                  <a:lnTo>
                    <a:pt x="757" y="200"/>
                  </a:lnTo>
                  <a:lnTo>
                    <a:pt x="753" y="200"/>
                  </a:lnTo>
                  <a:lnTo>
                    <a:pt x="748" y="195"/>
                  </a:lnTo>
                  <a:lnTo>
                    <a:pt x="748" y="195"/>
                  </a:lnTo>
                  <a:lnTo>
                    <a:pt x="739" y="195"/>
                  </a:lnTo>
                  <a:lnTo>
                    <a:pt x="739" y="191"/>
                  </a:lnTo>
                  <a:lnTo>
                    <a:pt x="748" y="182"/>
                  </a:lnTo>
                  <a:lnTo>
                    <a:pt x="757" y="172"/>
                  </a:lnTo>
                  <a:lnTo>
                    <a:pt x="766" y="168"/>
                  </a:lnTo>
                  <a:lnTo>
                    <a:pt x="775" y="163"/>
                  </a:lnTo>
                  <a:lnTo>
                    <a:pt x="794" y="163"/>
                  </a:lnTo>
                  <a:lnTo>
                    <a:pt x="807" y="163"/>
                  </a:lnTo>
                  <a:lnTo>
                    <a:pt x="816" y="163"/>
                  </a:lnTo>
                  <a:lnTo>
                    <a:pt x="825" y="154"/>
                  </a:lnTo>
                  <a:lnTo>
                    <a:pt x="834" y="145"/>
                  </a:lnTo>
                  <a:lnTo>
                    <a:pt x="848" y="150"/>
                  </a:lnTo>
                  <a:lnTo>
                    <a:pt x="848" y="154"/>
                  </a:lnTo>
                  <a:lnTo>
                    <a:pt x="843" y="163"/>
                  </a:lnTo>
                  <a:lnTo>
                    <a:pt x="834" y="177"/>
                  </a:lnTo>
                  <a:lnTo>
                    <a:pt x="830" y="195"/>
                  </a:lnTo>
                  <a:lnTo>
                    <a:pt x="830" y="209"/>
                  </a:lnTo>
                  <a:lnTo>
                    <a:pt x="834" y="218"/>
                  </a:lnTo>
                  <a:lnTo>
                    <a:pt x="839" y="213"/>
                  </a:lnTo>
                  <a:lnTo>
                    <a:pt x="843" y="204"/>
                  </a:lnTo>
                  <a:lnTo>
                    <a:pt x="848" y="204"/>
                  </a:lnTo>
                  <a:lnTo>
                    <a:pt x="853" y="195"/>
                  </a:lnTo>
                  <a:lnTo>
                    <a:pt x="853" y="186"/>
                  </a:lnTo>
                  <a:lnTo>
                    <a:pt x="853" y="172"/>
                  </a:lnTo>
                  <a:lnTo>
                    <a:pt x="857" y="168"/>
                  </a:lnTo>
                  <a:lnTo>
                    <a:pt x="866" y="159"/>
                  </a:lnTo>
                  <a:lnTo>
                    <a:pt x="880" y="159"/>
                  </a:lnTo>
                  <a:lnTo>
                    <a:pt x="893" y="154"/>
                  </a:lnTo>
                  <a:lnTo>
                    <a:pt x="902" y="150"/>
                  </a:lnTo>
                  <a:lnTo>
                    <a:pt x="911" y="145"/>
                  </a:lnTo>
                  <a:lnTo>
                    <a:pt x="916" y="141"/>
                  </a:lnTo>
                  <a:lnTo>
                    <a:pt x="925" y="136"/>
                  </a:lnTo>
                  <a:lnTo>
                    <a:pt x="930" y="127"/>
                  </a:lnTo>
                  <a:lnTo>
                    <a:pt x="930" y="118"/>
                  </a:lnTo>
                  <a:lnTo>
                    <a:pt x="934" y="114"/>
                  </a:lnTo>
                  <a:lnTo>
                    <a:pt x="939" y="118"/>
                  </a:lnTo>
                  <a:lnTo>
                    <a:pt x="948" y="123"/>
                  </a:lnTo>
                  <a:lnTo>
                    <a:pt x="961" y="127"/>
                  </a:lnTo>
                  <a:lnTo>
                    <a:pt x="970" y="118"/>
                  </a:lnTo>
                  <a:lnTo>
                    <a:pt x="979" y="105"/>
                  </a:lnTo>
                  <a:lnTo>
                    <a:pt x="966" y="100"/>
                  </a:lnTo>
                  <a:lnTo>
                    <a:pt x="961" y="95"/>
                  </a:lnTo>
                  <a:lnTo>
                    <a:pt x="957" y="91"/>
                  </a:lnTo>
                  <a:lnTo>
                    <a:pt x="943" y="82"/>
                  </a:lnTo>
                  <a:lnTo>
                    <a:pt x="925" y="73"/>
                  </a:lnTo>
                  <a:lnTo>
                    <a:pt x="916" y="68"/>
                  </a:lnTo>
                  <a:lnTo>
                    <a:pt x="907" y="73"/>
                  </a:lnTo>
                  <a:lnTo>
                    <a:pt x="902" y="77"/>
                  </a:lnTo>
                  <a:lnTo>
                    <a:pt x="893" y="82"/>
                  </a:lnTo>
                  <a:lnTo>
                    <a:pt x="880" y="82"/>
                  </a:lnTo>
                  <a:lnTo>
                    <a:pt x="853" y="68"/>
                  </a:lnTo>
                  <a:lnTo>
                    <a:pt x="843" y="64"/>
                  </a:lnTo>
                  <a:lnTo>
                    <a:pt x="830" y="64"/>
                  </a:lnTo>
                  <a:lnTo>
                    <a:pt x="821" y="64"/>
                  </a:lnTo>
                  <a:lnTo>
                    <a:pt x="812" y="59"/>
                  </a:lnTo>
                  <a:lnTo>
                    <a:pt x="798" y="50"/>
                  </a:lnTo>
                  <a:lnTo>
                    <a:pt x="780" y="50"/>
                  </a:lnTo>
                  <a:lnTo>
                    <a:pt x="739" y="50"/>
                  </a:lnTo>
                  <a:lnTo>
                    <a:pt x="726" y="55"/>
                  </a:lnTo>
                  <a:lnTo>
                    <a:pt x="717" y="55"/>
                  </a:lnTo>
                  <a:lnTo>
                    <a:pt x="707" y="50"/>
                  </a:lnTo>
                  <a:lnTo>
                    <a:pt x="703" y="46"/>
                  </a:lnTo>
                  <a:lnTo>
                    <a:pt x="694" y="46"/>
                  </a:lnTo>
                  <a:lnTo>
                    <a:pt x="680" y="41"/>
                  </a:lnTo>
                  <a:lnTo>
                    <a:pt x="658" y="41"/>
                  </a:lnTo>
                  <a:lnTo>
                    <a:pt x="630" y="41"/>
                  </a:lnTo>
                  <a:lnTo>
                    <a:pt x="621" y="37"/>
                  </a:lnTo>
                  <a:lnTo>
                    <a:pt x="617" y="37"/>
                  </a:lnTo>
                  <a:lnTo>
                    <a:pt x="612" y="32"/>
                  </a:lnTo>
                  <a:lnTo>
                    <a:pt x="617" y="32"/>
                  </a:lnTo>
                  <a:lnTo>
                    <a:pt x="626" y="32"/>
                  </a:lnTo>
                  <a:lnTo>
                    <a:pt x="630" y="23"/>
                  </a:lnTo>
                  <a:lnTo>
                    <a:pt x="635" y="18"/>
                  </a:lnTo>
                  <a:lnTo>
                    <a:pt x="639" y="14"/>
                  </a:lnTo>
                  <a:lnTo>
                    <a:pt x="635" y="9"/>
                  </a:lnTo>
                  <a:lnTo>
                    <a:pt x="621" y="9"/>
                  </a:lnTo>
                  <a:lnTo>
                    <a:pt x="608" y="9"/>
                  </a:lnTo>
                  <a:lnTo>
                    <a:pt x="603" y="5"/>
                  </a:lnTo>
                  <a:lnTo>
                    <a:pt x="599" y="0"/>
                  </a:lnTo>
                  <a:lnTo>
                    <a:pt x="590" y="0"/>
                  </a:lnTo>
                  <a:lnTo>
                    <a:pt x="585" y="0"/>
                  </a:lnTo>
                  <a:lnTo>
                    <a:pt x="581" y="5"/>
                  </a:lnTo>
                  <a:lnTo>
                    <a:pt x="581" y="5"/>
                  </a:lnTo>
                  <a:lnTo>
                    <a:pt x="58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" name="Freeform 115">
              <a:extLst>
                <a:ext uri="{FF2B5EF4-FFF2-40B4-BE49-F238E27FC236}">
                  <a16:creationId xmlns:a16="http://schemas.microsoft.com/office/drawing/2014/main" id="{0B99790F-CF52-47A8-9B95-2CDE8278E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318" y="2314582"/>
              <a:ext cx="63500" cy="73025"/>
            </a:xfrm>
            <a:custGeom>
              <a:avLst/>
              <a:gdLst>
                <a:gd name="T0" fmla="*/ 18 w 40"/>
                <a:gd name="T1" fmla="*/ 9 h 46"/>
                <a:gd name="T2" fmla="*/ 13 w 40"/>
                <a:gd name="T3" fmla="*/ 23 h 46"/>
                <a:gd name="T4" fmla="*/ 4 w 40"/>
                <a:gd name="T5" fmla="*/ 32 h 46"/>
                <a:gd name="T6" fmla="*/ 0 w 40"/>
                <a:gd name="T7" fmla="*/ 41 h 46"/>
                <a:gd name="T8" fmla="*/ 4 w 40"/>
                <a:gd name="T9" fmla="*/ 46 h 46"/>
                <a:gd name="T10" fmla="*/ 13 w 40"/>
                <a:gd name="T11" fmla="*/ 46 h 46"/>
                <a:gd name="T12" fmla="*/ 13 w 40"/>
                <a:gd name="T13" fmla="*/ 41 h 46"/>
                <a:gd name="T14" fmla="*/ 22 w 40"/>
                <a:gd name="T15" fmla="*/ 28 h 46"/>
                <a:gd name="T16" fmla="*/ 31 w 40"/>
                <a:gd name="T17" fmla="*/ 23 h 46"/>
                <a:gd name="T18" fmla="*/ 36 w 40"/>
                <a:gd name="T19" fmla="*/ 14 h 46"/>
                <a:gd name="T20" fmla="*/ 40 w 40"/>
                <a:gd name="T21" fmla="*/ 9 h 46"/>
                <a:gd name="T22" fmla="*/ 40 w 40"/>
                <a:gd name="T23" fmla="*/ 0 h 46"/>
                <a:gd name="T24" fmla="*/ 31 w 40"/>
                <a:gd name="T25" fmla="*/ 0 h 46"/>
                <a:gd name="T26" fmla="*/ 22 w 40"/>
                <a:gd name="T27" fmla="*/ 5 h 46"/>
                <a:gd name="T28" fmla="*/ 18 w 40"/>
                <a:gd name="T29" fmla="*/ 9 h 46"/>
                <a:gd name="T30" fmla="*/ 18 w 40"/>
                <a:gd name="T31" fmla="*/ 9 h 46"/>
                <a:gd name="T32" fmla="*/ 18 w 40"/>
                <a:gd name="T33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6">
                  <a:moveTo>
                    <a:pt x="18" y="9"/>
                  </a:moveTo>
                  <a:lnTo>
                    <a:pt x="13" y="23"/>
                  </a:lnTo>
                  <a:lnTo>
                    <a:pt x="4" y="32"/>
                  </a:lnTo>
                  <a:lnTo>
                    <a:pt x="0" y="41"/>
                  </a:lnTo>
                  <a:lnTo>
                    <a:pt x="4" y="46"/>
                  </a:lnTo>
                  <a:lnTo>
                    <a:pt x="13" y="46"/>
                  </a:lnTo>
                  <a:lnTo>
                    <a:pt x="13" y="41"/>
                  </a:lnTo>
                  <a:lnTo>
                    <a:pt x="22" y="28"/>
                  </a:lnTo>
                  <a:lnTo>
                    <a:pt x="31" y="23"/>
                  </a:lnTo>
                  <a:lnTo>
                    <a:pt x="36" y="14"/>
                  </a:lnTo>
                  <a:lnTo>
                    <a:pt x="40" y="9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2" y="5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" name="Freeform 117">
              <a:extLst>
                <a:ext uri="{FF2B5EF4-FFF2-40B4-BE49-F238E27FC236}">
                  <a16:creationId xmlns:a16="http://schemas.microsoft.com/office/drawing/2014/main" id="{63F7C003-3FA5-4289-8F32-86F50DEEB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057" y="2444757"/>
              <a:ext cx="79375" cy="36513"/>
            </a:xfrm>
            <a:custGeom>
              <a:avLst/>
              <a:gdLst>
                <a:gd name="T0" fmla="*/ 0 w 50"/>
                <a:gd name="T1" fmla="*/ 4 h 23"/>
                <a:gd name="T2" fmla="*/ 5 w 50"/>
                <a:gd name="T3" fmla="*/ 14 h 23"/>
                <a:gd name="T4" fmla="*/ 9 w 50"/>
                <a:gd name="T5" fmla="*/ 18 h 23"/>
                <a:gd name="T6" fmla="*/ 27 w 50"/>
                <a:gd name="T7" fmla="*/ 23 h 23"/>
                <a:gd name="T8" fmla="*/ 41 w 50"/>
                <a:gd name="T9" fmla="*/ 18 h 23"/>
                <a:gd name="T10" fmla="*/ 50 w 50"/>
                <a:gd name="T11" fmla="*/ 9 h 23"/>
                <a:gd name="T12" fmla="*/ 50 w 50"/>
                <a:gd name="T13" fmla="*/ 4 h 23"/>
                <a:gd name="T14" fmla="*/ 41 w 50"/>
                <a:gd name="T15" fmla="*/ 0 h 23"/>
                <a:gd name="T16" fmla="*/ 27 w 50"/>
                <a:gd name="T17" fmla="*/ 0 h 23"/>
                <a:gd name="T18" fmla="*/ 5 w 50"/>
                <a:gd name="T19" fmla="*/ 0 h 23"/>
                <a:gd name="T20" fmla="*/ 0 w 50"/>
                <a:gd name="T21" fmla="*/ 4 h 23"/>
                <a:gd name="T22" fmla="*/ 0 w 50"/>
                <a:gd name="T23" fmla="*/ 4 h 23"/>
                <a:gd name="T24" fmla="*/ 0 w 50"/>
                <a:gd name="T25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23">
                  <a:moveTo>
                    <a:pt x="0" y="4"/>
                  </a:moveTo>
                  <a:lnTo>
                    <a:pt x="5" y="14"/>
                  </a:lnTo>
                  <a:lnTo>
                    <a:pt x="9" y="18"/>
                  </a:lnTo>
                  <a:lnTo>
                    <a:pt x="27" y="23"/>
                  </a:lnTo>
                  <a:lnTo>
                    <a:pt x="41" y="18"/>
                  </a:lnTo>
                  <a:lnTo>
                    <a:pt x="50" y="9"/>
                  </a:lnTo>
                  <a:lnTo>
                    <a:pt x="50" y="4"/>
                  </a:lnTo>
                  <a:lnTo>
                    <a:pt x="41" y="0"/>
                  </a:lnTo>
                  <a:lnTo>
                    <a:pt x="27" y="0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" name="Freeform 118">
              <a:extLst>
                <a:ext uri="{FF2B5EF4-FFF2-40B4-BE49-F238E27FC236}">
                  <a16:creationId xmlns:a16="http://schemas.microsoft.com/office/drawing/2014/main" id="{D5EC3E22-BAA4-406E-A2F3-66FE01DD7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19" y="2544770"/>
              <a:ext cx="85725" cy="93663"/>
            </a:xfrm>
            <a:custGeom>
              <a:avLst/>
              <a:gdLst>
                <a:gd name="T0" fmla="*/ 23 w 54"/>
                <a:gd name="T1" fmla="*/ 5 h 59"/>
                <a:gd name="T2" fmla="*/ 18 w 54"/>
                <a:gd name="T3" fmla="*/ 14 h 59"/>
                <a:gd name="T4" fmla="*/ 14 w 54"/>
                <a:gd name="T5" fmla="*/ 28 h 59"/>
                <a:gd name="T6" fmla="*/ 4 w 54"/>
                <a:gd name="T7" fmla="*/ 37 h 59"/>
                <a:gd name="T8" fmla="*/ 0 w 54"/>
                <a:gd name="T9" fmla="*/ 46 h 59"/>
                <a:gd name="T10" fmla="*/ 4 w 54"/>
                <a:gd name="T11" fmla="*/ 50 h 59"/>
                <a:gd name="T12" fmla="*/ 14 w 54"/>
                <a:gd name="T13" fmla="*/ 55 h 59"/>
                <a:gd name="T14" fmla="*/ 41 w 54"/>
                <a:gd name="T15" fmla="*/ 59 h 59"/>
                <a:gd name="T16" fmla="*/ 50 w 54"/>
                <a:gd name="T17" fmla="*/ 59 h 59"/>
                <a:gd name="T18" fmla="*/ 54 w 54"/>
                <a:gd name="T19" fmla="*/ 50 h 59"/>
                <a:gd name="T20" fmla="*/ 50 w 54"/>
                <a:gd name="T21" fmla="*/ 37 h 59"/>
                <a:gd name="T22" fmla="*/ 45 w 54"/>
                <a:gd name="T23" fmla="*/ 23 h 59"/>
                <a:gd name="T24" fmla="*/ 36 w 54"/>
                <a:gd name="T25" fmla="*/ 14 h 59"/>
                <a:gd name="T26" fmla="*/ 32 w 54"/>
                <a:gd name="T27" fmla="*/ 5 h 59"/>
                <a:gd name="T28" fmla="*/ 27 w 54"/>
                <a:gd name="T29" fmla="*/ 0 h 59"/>
                <a:gd name="T30" fmla="*/ 23 w 54"/>
                <a:gd name="T31" fmla="*/ 0 h 59"/>
                <a:gd name="T32" fmla="*/ 23 w 54"/>
                <a:gd name="T33" fmla="*/ 5 h 59"/>
                <a:gd name="T34" fmla="*/ 23 w 54"/>
                <a:gd name="T35" fmla="*/ 5 h 59"/>
                <a:gd name="T36" fmla="*/ 23 w 54"/>
                <a:gd name="T37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59">
                  <a:moveTo>
                    <a:pt x="23" y="5"/>
                  </a:moveTo>
                  <a:lnTo>
                    <a:pt x="18" y="14"/>
                  </a:lnTo>
                  <a:lnTo>
                    <a:pt x="14" y="28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4" y="50"/>
                  </a:lnTo>
                  <a:lnTo>
                    <a:pt x="14" y="55"/>
                  </a:lnTo>
                  <a:lnTo>
                    <a:pt x="41" y="59"/>
                  </a:lnTo>
                  <a:lnTo>
                    <a:pt x="50" y="59"/>
                  </a:lnTo>
                  <a:lnTo>
                    <a:pt x="54" y="50"/>
                  </a:lnTo>
                  <a:lnTo>
                    <a:pt x="50" y="37"/>
                  </a:lnTo>
                  <a:lnTo>
                    <a:pt x="45" y="23"/>
                  </a:lnTo>
                  <a:lnTo>
                    <a:pt x="36" y="14"/>
                  </a:lnTo>
                  <a:lnTo>
                    <a:pt x="32" y="5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" name="Freeform 136">
              <a:extLst>
                <a:ext uri="{FF2B5EF4-FFF2-40B4-BE49-F238E27FC236}">
                  <a16:creationId xmlns:a16="http://schemas.microsoft.com/office/drawing/2014/main" id="{5ACF4AAD-9D75-4BE0-8A96-45BC5A945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308" y="2933708"/>
              <a:ext cx="50800" cy="36513"/>
            </a:xfrm>
            <a:custGeom>
              <a:avLst/>
              <a:gdLst>
                <a:gd name="T0" fmla="*/ 0 w 32"/>
                <a:gd name="T1" fmla="*/ 5 h 23"/>
                <a:gd name="T2" fmla="*/ 4 w 32"/>
                <a:gd name="T3" fmla="*/ 9 h 23"/>
                <a:gd name="T4" fmla="*/ 14 w 32"/>
                <a:gd name="T5" fmla="*/ 18 h 23"/>
                <a:gd name="T6" fmla="*/ 23 w 32"/>
                <a:gd name="T7" fmla="*/ 23 h 23"/>
                <a:gd name="T8" fmla="*/ 27 w 32"/>
                <a:gd name="T9" fmla="*/ 23 h 23"/>
                <a:gd name="T10" fmla="*/ 32 w 32"/>
                <a:gd name="T11" fmla="*/ 18 h 23"/>
                <a:gd name="T12" fmla="*/ 23 w 32"/>
                <a:gd name="T13" fmla="*/ 9 h 23"/>
                <a:gd name="T14" fmla="*/ 9 w 32"/>
                <a:gd name="T15" fmla="*/ 0 h 23"/>
                <a:gd name="T16" fmla="*/ 4 w 32"/>
                <a:gd name="T17" fmla="*/ 0 h 23"/>
                <a:gd name="T18" fmla="*/ 0 w 32"/>
                <a:gd name="T19" fmla="*/ 5 h 23"/>
                <a:gd name="T20" fmla="*/ 0 w 32"/>
                <a:gd name="T21" fmla="*/ 5 h 23"/>
                <a:gd name="T22" fmla="*/ 0 w 32"/>
                <a:gd name="T23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23">
                  <a:moveTo>
                    <a:pt x="0" y="5"/>
                  </a:moveTo>
                  <a:lnTo>
                    <a:pt x="4" y="9"/>
                  </a:lnTo>
                  <a:lnTo>
                    <a:pt x="14" y="18"/>
                  </a:lnTo>
                  <a:lnTo>
                    <a:pt x="23" y="23"/>
                  </a:lnTo>
                  <a:lnTo>
                    <a:pt x="27" y="23"/>
                  </a:lnTo>
                  <a:lnTo>
                    <a:pt x="32" y="18"/>
                  </a:lnTo>
                  <a:lnTo>
                    <a:pt x="23" y="9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id="{57EF3611-1568-438D-BE49-701D5D96D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458" y="2970221"/>
              <a:ext cx="42862" cy="28575"/>
            </a:xfrm>
            <a:custGeom>
              <a:avLst/>
              <a:gdLst>
                <a:gd name="T0" fmla="*/ 5 w 27"/>
                <a:gd name="T1" fmla="*/ 4 h 18"/>
                <a:gd name="T2" fmla="*/ 0 w 27"/>
                <a:gd name="T3" fmla="*/ 13 h 18"/>
                <a:gd name="T4" fmla="*/ 5 w 27"/>
                <a:gd name="T5" fmla="*/ 18 h 18"/>
                <a:gd name="T6" fmla="*/ 23 w 27"/>
                <a:gd name="T7" fmla="*/ 18 h 18"/>
                <a:gd name="T8" fmla="*/ 27 w 27"/>
                <a:gd name="T9" fmla="*/ 13 h 18"/>
                <a:gd name="T10" fmla="*/ 27 w 27"/>
                <a:gd name="T11" fmla="*/ 9 h 18"/>
                <a:gd name="T12" fmla="*/ 18 w 27"/>
                <a:gd name="T13" fmla="*/ 0 h 18"/>
                <a:gd name="T14" fmla="*/ 5 w 27"/>
                <a:gd name="T15" fmla="*/ 4 h 18"/>
                <a:gd name="T16" fmla="*/ 5 w 27"/>
                <a:gd name="T17" fmla="*/ 4 h 18"/>
                <a:gd name="T18" fmla="*/ 5 w 27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8">
                  <a:moveTo>
                    <a:pt x="5" y="4"/>
                  </a:moveTo>
                  <a:lnTo>
                    <a:pt x="0" y="13"/>
                  </a:lnTo>
                  <a:lnTo>
                    <a:pt x="5" y="18"/>
                  </a:lnTo>
                  <a:lnTo>
                    <a:pt x="23" y="18"/>
                  </a:lnTo>
                  <a:lnTo>
                    <a:pt x="27" y="13"/>
                  </a:lnTo>
                  <a:lnTo>
                    <a:pt x="27" y="9"/>
                  </a:lnTo>
                  <a:lnTo>
                    <a:pt x="18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" name="Freeform 144">
              <a:extLst>
                <a:ext uri="{FF2B5EF4-FFF2-40B4-BE49-F238E27FC236}">
                  <a16:creationId xmlns:a16="http://schemas.microsoft.com/office/drawing/2014/main" id="{84C312B0-F112-4BC0-A605-9C52E0837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643" y="3157546"/>
              <a:ext cx="144462" cy="100013"/>
            </a:xfrm>
            <a:custGeom>
              <a:avLst/>
              <a:gdLst>
                <a:gd name="T0" fmla="*/ 0 w 91"/>
                <a:gd name="T1" fmla="*/ 4 h 63"/>
                <a:gd name="T2" fmla="*/ 4 w 91"/>
                <a:gd name="T3" fmla="*/ 9 h 63"/>
                <a:gd name="T4" fmla="*/ 13 w 91"/>
                <a:gd name="T5" fmla="*/ 18 h 63"/>
                <a:gd name="T6" fmla="*/ 23 w 91"/>
                <a:gd name="T7" fmla="*/ 27 h 63"/>
                <a:gd name="T8" fmla="*/ 27 w 91"/>
                <a:gd name="T9" fmla="*/ 36 h 63"/>
                <a:gd name="T10" fmla="*/ 32 w 91"/>
                <a:gd name="T11" fmla="*/ 40 h 63"/>
                <a:gd name="T12" fmla="*/ 36 w 91"/>
                <a:gd name="T13" fmla="*/ 45 h 63"/>
                <a:gd name="T14" fmla="*/ 59 w 91"/>
                <a:gd name="T15" fmla="*/ 49 h 63"/>
                <a:gd name="T16" fmla="*/ 68 w 91"/>
                <a:gd name="T17" fmla="*/ 54 h 63"/>
                <a:gd name="T18" fmla="*/ 72 w 91"/>
                <a:gd name="T19" fmla="*/ 58 h 63"/>
                <a:gd name="T20" fmla="*/ 86 w 91"/>
                <a:gd name="T21" fmla="*/ 63 h 63"/>
                <a:gd name="T22" fmla="*/ 91 w 91"/>
                <a:gd name="T23" fmla="*/ 58 h 63"/>
                <a:gd name="T24" fmla="*/ 86 w 91"/>
                <a:gd name="T25" fmla="*/ 49 h 63"/>
                <a:gd name="T26" fmla="*/ 81 w 91"/>
                <a:gd name="T27" fmla="*/ 45 h 63"/>
                <a:gd name="T28" fmla="*/ 81 w 91"/>
                <a:gd name="T29" fmla="*/ 36 h 63"/>
                <a:gd name="T30" fmla="*/ 77 w 91"/>
                <a:gd name="T31" fmla="*/ 31 h 63"/>
                <a:gd name="T32" fmla="*/ 63 w 91"/>
                <a:gd name="T33" fmla="*/ 22 h 63"/>
                <a:gd name="T34" fmla="*/ 45 w 91"/>
                <a:gd name="T35" fmla="*/ 13 h 63"/>
                <a:gd name="T36" fmla="*/ 27 w 91"/>
                <a:gd name="T37" fmla="*/ 9 h 63"/>
                <a:gd name="T38" fmla="*/ 18 w 91"/>
                <a:gd name="T39" fmla="*/ 9 h 63"/>
                <a:gd name="T40" fmla="*/ 13 w 91"/>
                <a:gd name="T41" fmla="*/ 4 h 63"/>
                <a:gd name="T42" fmla="*/ 4 w 91"/>
                <a:gd name="T43" fmla="*/ 0 h 63"/>
                <a:gd name="T44" fmla="*/ 0 w 91"/>
                <a:gd name="T45" fmla="*/ 4 h 63"/>
                <a:gd name="T46" fmla="*/ 0 w 91"/>
                <a:gd name="T47" fmla="*/ 4 h 63"/>
                <a:gd name="T48" fmla="*/ 0 w 91"/>
                <a:gd name="T49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63">
                  <a:moveTo>
                    <a:pt x="0" y="4"/>
                  </a:moveTo>
                  <a:lnTo>
                    <a:pt x="4" y="9"/>
                  </a:lnTo>
                  <a:lnTo>
                    <a:pt x="13" y="18"/>
                  </a:lnTo>
                  <a:lnTo>
                    <a:pt x="23" y="27"/>
                  </a:lnTo>
                  <a:lnTo>
                    <a:pt x="27" y="36"/>
                  </a:lnTo>
                  <a:lnTo>
                    <a:pt x="32" y="40"/>
                  </a:lnTo>
                  <a:lnTo>
                    <a:pt x="36" y="45"/>
                  </a:lnTo>
                  <a:lnTo>
                    <a:pt x="59" y="49"/>
                  </a:lnTo>
                  <a:lnTo>
                    <a:pt x="68" y="54"/>
                  </a:lnTo>
                  <a:lnTo>
                    <a:pt x="72" y="58"/>
                  </a:lnTo>
                  <a:lnTo>
                    <a:pt x="86" y="63"/>
                  </a:lnTo>
                  <a:lnTo>
                    <a:pt x="91" y="58"/>
                  </a:lnTo>
                  <a:lnTo>
                    <a:pt x="86" y="49"/>
                  </a:lnTo>
                  <a:lnTo>
                    <a:pt x="81" y="45"/>
                  </a:lnTo>
                  <a:lnTo>
                    <a:pt x="81" y="36"/>
                  </a:lnTo>
                  <a:lnTo>
                    <a:pt x="77" y="31"/>
                  </a:lnTo>
                  <a:lnTo>
                    <a:pt x="63" y="22"/>
                  </a:lnTo>
                  <a:lnTo>
                    <a:pt x="45" y="13"/>
                  </a:lnTo>
                  <a:lnTo>
                    <a:pt x="27" y="9"/>
                  </a:lnTo>
                  <a:lnTo>
                    <a:pt x="18" y="9"/>
                  </a:lnTo>
                  <a:lnTo>
                    <a:pt x="13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" name="Freeform 147">
              <a:extLst>
                <a:ext uri="{FF2B5EF4-FFF2-40B4-BE49-F238E27FC236}">
                  <a16:creationId xmlns:a16="http://schemas.microsoft.com/office/drawing/2014/main" id="{D1F1AB03-AAB2-4373-8A65-7B6A6EC3B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943" y="3265497"/>
              <a:ext cx="57150" cy="114300"/>
            </a:xfrm>
            <a:custGeom>
              <a:avLst/>
              <a:gdLst>
                <a:gd name="T0" fmla="*/ 18 w 36"/>
                <a:gd name="T1" fmla="*/ 18 h 72"/>
                <a:gd name="T2" fmla="*/ 4 w 36"/>
                <a:gd name="T3" fmla="*/ 45 h 72"/>
                <a:gd name="T4" fmla="*/ 0 w 36"/>
                <a:gd name="T5" fmla="*/ 67 h 72"/>
                <a:gd name="T6" fmla="*/ 4 w 36"/>
                <a:gd name="T7" fmla="*/ 72 h 72"/>
                <a:gd name="T8" fmla="*/ 13 w 36"/>
                <a:gd name="T9" fmla="*/ 67 h 72"/>
                <a:gd name="T10" fmla="*/ 22 w 36"/>
                <a:gd name="T11" fmla="*/ 54 h 72"/>
                <a:gd name="T12" fmla="*/ 32 w 36"/>
                <a:gd name="T13" fmla="*/ 27 h 72"/>
                <a:gd name="T14" fmla="*/ 36 w 36"/>
                <a:gd name="T15" fmla="*/ 9 h 72"/>
                <a:gd name="T16" fmla="*/ 36 w 36"/>
                <a:gd name="T17" fmla="*/ 4 h 72"/>
                <a:gd name="T18" fmla="*/ 32 w 36"/>
                <a:gd name="T19" fmla="*/ 0 h 72"/>
                <a:gd name="T20" fmla="*/ 27 w 36"/>
                <a:gd name="T21" fmla="*/ 4 h 72"/>
                <a:gd name="T22" fmla="*/ 18 w 36"/>
                <a:gd name="T23" fmla="*/ 18 h 72"/>
                <a:gd name="T24" fmla="*/ 18 w 36"/>
                <a:gd name="T25" fmla="*/ 18 h 72"/>
                <a:gd name="T26" fmla="*/ 18 w 36"/>
                <a:gd name="T27" fmla="*/ 1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72">
                  <a:moveTo>
                    <a:pt x="18" y="18"/>
                  </a:moveTo>
                  <a:lnTo>
                    <a:pt x="4" y="45"/>
                  </a:lnTo>
                  <a:lnTo>
                    <a:pt x="0" y="67"/>
                  </a:lnTo>
                  <a:lnTo>
                    <a:pt x="4" y="72"/>
                  </a:lnTo>
                  <a:lnTo>
                    <a:pt x="13" y="67"/>
                  </a:lnTo>
                  <a:lnTo>
                    <a:pt x="22" y="54"/>
                  </a:lnTo>
                  <a:lnTo>
                    <a:pt x="32" y="27"/>
                  </a:lnTo>
                  <a:lnTo>
                    <a:pt x="36" y="9"/>
                  </a:lnTo>
                  <a:lnTo>
                    <a:pt x="36" y="4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" name="Freeform 148">
              <a:extLst>
                <a:ext uri="{FF2B5EF4-FFF2-40B4-BE49-F238E27FC236}">
                  <a16:creationId xmlns:a16="http://schemas.microsoft.com/office/drawing/2014/main" id="{01F99010-211D-422A-9CC9-BD3392C91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57" y="3265495"/>
              <a:ext cx="309561" cy="258764"/>
            </a:xfrm>
            <a:custGeom>
              <a:avLst/>
              <a:gdLst>
                <a:gd name="T0" fmla="*/ 73 w 195"/>
                <a:gd name="T1" fmla="*/ 9 h 163"/>
                <a:gd name="T2" fmla="*/ 68 w 195"/>
                <a:gd name="T3" fmla="*/ 13 h 163"/>
                <a:gd name="T4" fmla="*/ 59 w 195"/>
                <a:gd name="T5" fmla="*/ 13 h 163"/>
                <a:gd name="T6" fmla="*/ 50 w 195"/>
                <a:gd name="T7" fmla="*/ 13 h 163"/>
                <a:gd name="T8" fmla="*/ 41 w 195"/>
                <a:gd name="T9" fmla="*/ 18 h 163"/>
                <a:gd name="T10" fmla="*/ 32 w 195"/>
                <a:gd name="T11" fmla="*/ 27 h 163"/>
                <a:gd name="T12" fmla="*/ 32 w 195"/>
                <a:gd name="T13" fmla="*/ 31 h 163"/>
                <a:gd name="T14" fmla="*/ 32 w 195"/>
                <a:gd name="T15" fmla="*/ 40 h 163"/>
                <a:gd name="T16" fmla="*/ 23 w 195"/>
                <a:gd name="T17" fmla="*/ 45 h 163"/>
                <a:gd name="T18" fmla="*/ 9 w 195"/>
                <a:gd name="T19" fmla="*/ 54 h 163"/>
                <a:gd name="T20" fmla="*/ 5 w 195"/>
                <a:gd name="T21" fmla="*/ 63 h 163"/>
                <a:gd name="T22" fmla="*/ 0 w 195"/>
                <a:gd name="T23" fmla="*/ 77 h 163"/>
                <a:gd name="T24" fmla="*/ 0 w 195"/>
                <a:gd name="T25" fmla="*/ 90 h 163"/>
                <a:gd name="T26" fmla="*/ 5 w 195"/>
                <a:gd name="T27" fmla="*/ 104 h 163"/>
                <a:gd name="T28" fmla="*/ 9 w 195"/>
                <a:gd name="T29" fmla="*/ 117 h 163"/>
                <a:gd name="T30" fmla="*/ 9 w 195"/>
                <a:gd name="T31" fmla="*/ 131 h 163"/>
                <a:gd name="T32" fmla="*/ 9 w 195"/>
                <a:gd name="T33" fmla="*/ 135 h 163"/>
                <a:gd name="T34" fmla="*/ 14 w 195"/>
                <a:gd name="T35" fmla="*/ 135 h 163"/>
                <a:gd name="T36" fmla="*/ 28 w 195"/>
                <a:gd name="T37" fmla="*/ 135 h 163"/>
                <a:gd name="T38" fmla="*/ 41 w 195"/>
                <a:gd name="T39" fmla="*/ 135 h 163"/>
                <a:gd name="T40" fmla="*/ 50 w 195"/>
                <a:gd name="T41" fmla="*/ 126 h 163"/>
                <a:gd name="T42" fmla="*/ 59 w 195"/>
                <a:gd name="T43" fmla="*/ 122 h 163"/>
                <a:gd name="T44" fmla="*/ 73 w 195"/>
                <a:gd name="T45" fmla="*/ 122 h 163"/>
                <a:gd name="T46" fmla="*/ 91 w 195"/>
                <a:gd name="T47" fmla="*/ 126 h 163"/>
                <a:gd name="T48" fmla="*/ 114 w 195"/>
                <a:gd name="T49" fmla="*/ 145 h 163"/>
                <a:gd name="T50" fmla="*/ 132 w 195"/>
                <a:gd name="T51" fmla="*/ 158 h 163"/>
                <a:gd name="T52" fmla="*/ 150 w 195"/>
                <a:gd name="T53" fmla="*/ 163 h 163"/>
                <a:gd name="T54" fmla="*/ 168 w 195"/>
                <a:gd name="T55" fmla="*/ 158 h 163"/>
                <a:gd name="T56" fmla="*/ 177 w 195"/>
                <a:gd name="T57" fmla="*/ 149 h 163"/>
                <a:gd name="T58" fmla="*/ 177 w 195"/>
                <a:gd name="T59" fmla="*/ 145 h 163"/>
                <a:gd name="T60" fmla="*/ 182 w 195"/>
                <a:gd name="T61" fmla="*/ 135 h 163"/>
                <a:gd name="T62" fmla="*/ 186 w 195"/>
                <a:gd name="T63" fmla="*/ 131 h 163"/>
                <a:gd name="T64" fmla="*/ 195 w 195"/>
                <a:gd name="T65" fmla="*/ 122 h 163"/>
                <a:gd name="T66" fmla="*/ 195 w 195"/>
                <a:gd name="T67" fmla="*/ 113 h 163"/>
                <a:gd name="T68" fmla="*/ 195 w 195"/>
                <a:gd name="T69" fmla="*/ 99 h 163"/>
                <a:gd name="T70" fmla="*/ 191 w 195"/>
                <a:gd name="T71" fmla="*/ 81 h 163"/>
                <a:gd name="T72" fmla="*/ 182 w 195"/>
                <a:gd name="T73" fmla="*/ 67 h 163"/>
                <a:gd name="T74" fmla="*/ 177 w 195"/>
                <a:gd name="T75" fmla="*/ 58 h 163"/>
                <a:gd name="T76" fmla="*/ 173 w 195"/>
                <a:gd name="T77" fmla="*/ 54 h 163"/>
                <a:gd name="T78" fmla="*/ 168 w 195"/>
                <a:gd name="T79" fmla="*/ 49 h 163"/>
                <a:gd name="T80" fmla="*/ 159 w 195"/>
                <a:gd name="T81" fmla="*/ 40 h 163"/>
                <a:gd name="T82" fmla="*/ 145 w 195"/>
                <a:gd name="T83" fmla="*/ 31 h 163"/>
                <a:gd name="T84" fmla="*/ 141 w 195"/>
                <a:gd name="T85" fmla="*/ 18 h 163"/>
                <a:gd name="T86" fmla="*/ 132 w 195"/>
                <a:gd name="T87" fmla="*/ 4 h 163"/>
                <a:gd name="T88" fmla="*/ 127 w 195"/>
                <a:gd name="T89" fmla="*/ 0 h 163"/>
                <a:gd name="T90" fmla="*/ 123 w 195"/>
                <a:gd name="T91" fmla="*/ 4 h 163"/>
                <a:gd name="T92" fmla="*/ 123 w 195"/>
                <a:gd name="T93" fmla="*/ 13 h 163"/>
                <a:gd name="T94" fmla="*/ 118 w 195"/>
                <a:gd name="T95" fmla="*/ 22 h 163"/>
                <a:gd name="T96" fmla="*/ 114 w 195"/>
                <a:gd name="T97" fmla="*/ 27 h 163"/>
                <a:gd name="T98" fmla="*/ 105 w 195"/>
                <a:gd name="T99" fmla="*/ 22 h 163"/>
                <a:gd name="T100" fmla="*/ 105 w 195"/>
                <a:gd name="T101" fmla="*/ 9 h 163"/>
                <a:gd name="T102" fmla="*/ 100 w 195"/>
                <a:gd name="T103" fmla="*/ 0 h 163"/>
                <a:gd name="T104" fmla="*/ 91 w 195"/>
                <a:gd name="T105" fmla="*/ 0 h 163"/>
                <a:gd name="T106" fmla="*/ 77 w 195"/>
                <a:gd name="T107" fmla="*/ 0 h 163"/>
                <a:gd name="T108" fmla="*/ 73 w 195"/>
                <a:gd name="T109" fmla="*/ 9 h 163"/>
                <a:gd name="T110" fmla="*/ 73 w 195"/>
                <a:gd name="T111" fmla="*/ 9 h 163"/>
                <a:gd name="T112" fmla="*/ 73 w 195"/>
                <a:gd name="T113" fmla="*/ 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5" h="163">
                  <a:moveTo>
                    <a:pt x="73" y="9"/>
                  </a:moveTo>
                  <a:lnTo>
                    <a:pt x="68" y="13"/>
                  </a:lnTo>
                  <a:lnTo>
                    <a:pt x="59" y="13"/>
                  </a:lnTo>
                  <a:lnTo>
                    <a:pt x="50" y="13"/>
                  </a:lnTo>
                  <a:lnTo>
                    <a:pt x="41" y="18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2" y="40"/>
                  </a:lnTo>
                  <a:lnTo>
                    <a:pt x="23" y="4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5" y="104"/>
                  </a:lnTo>
                  <a:lnTo>
                    <a:pt x="9" y="117"/>
                  </a:lnTo>
                  <a:lnTo>
                    <a:pt x="9" y="131"/>
                  </a:lnTo>
                  <a:lnTo>
                    <a:pt x="9" y="135"/>
                  </a:lnTo>
                  <a:lnTo>
                    <a:pt x="14" y="135"/>
                  </a:lnTo>
                  <a:lnTo>
                    <a:pt x="28" y="135"/>
                  </a:lnTo>
                  <a:lnTo>
                    <a:pt x="41" y="135"/>
                  </a:lnTo>
                  <a:lnTo>
                    <a:pt x="50" y="126"/>
                  </a:lnTo>
                  <a:lnTo>
                    <a:pt x="59" y="122"/>
                  </a:lnTo>
                  <a:lnTo>
                    <a:pt x="73" y="122"/>
                  </a:lnTo>
                  <a:lnTo>
                    <a:pt x="91" y="126"/>
                  </a:lnTo>
                  <a:lnTo>
                    <a:pt x="114" y="145"/>
                  </a:lnTo>
                  <a:lnTo>
                    <a:pt x="132" y="158"/>
                  </a:lnTo>
                  <a:lnTo>
                    <a:pt x="150" y="163"/>
                  </a:lnTo>
                  <a:lnTo>
                    <a:pt x="168" y="158"/>
                  </a:lnTo>
                  <a:lnTo>
                    <a:pt x="177" y="149"/>
                  </a:lnTo>
                  <a:lnTo>
                    <a:pt x="177" y="145"/>
                  </a:lnTo>
                  <a:lnTo>
                    <a:pt x="182" y="135"/>
                  </a:lnTo>
                  <a:lnTo>
                    <a:pt x="186" y="131"/>
                  </a:lnTo>
                  <a:lnTo>
                    <a:pt x="195" y="122"/>
                  </a:lnTo>
                  <a:lnTo>
                    <a:pt x="195" y="113"/>
                  </a:lnTo>
                  <a:lnTo>
                    <a:pt x="195" y="99"/>
                  </a:lnTo>
                  <a:lnTo>
                    <a:pt x="191" y="81"/>
                  </a:lnTo>
                  <a:lnTo>
                    <a:pt x="182" y="67"/>
                  </a:lnTo>
                  <a:lnTo>
                    <a:pt x="177" y="58"/>
                  </a:lnTo>
                  <a:lnTo>
                    <a:pt x="173" y="54"/>
                  </a:lnTo>
                  <a:lnTo>
                    <a:pt x="168" y="49"/>
                  </a:lnTo>
                  <a:lnTo>
                    <a:pt x="159" y="40"/>
                  </a:lnTo>
                  <a:lnTo>
                    <a:pt x="145" y="31"/>
                  </a:lnTo>
                  <a:lnTo>
                    <a:pt x="141" y="18"/>
                  </a:lnTo>
                  <a:lnTo>
                    <a:pt x="132" y="4"/>
                  </a:lnTo>
                  <a:lnTo>
                    <a:pt x="127" y="0"/>
                  </a:lnTo>
                  <a:lnTo>
                    <a:pt x="123" y="4"/>
                  </a:lnTo>
                  <a:lnTo>
                    <a:pt x="123" y="13"/>
                  </a:lnTo>
                  <a:lnTo>
                    <a:pt x="118" y="22"/>
                  </a:lnTo>
                  <a:lnTo>
                    <a:pt x="114" y="27"/>
                  </a:lnTo>
                  <a:lnTo>
                    <a:pt x="105" y="22"/>
                  </a:lnTo>
                  <a:lnTo>
                    <a:pt x="105" y="9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77" y="0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" name="Freeform 150">
              <a:extLst>
                <a:ext uri="{FF2B5EF4-FFF2-40B4-BE49-F238E27FC236}">
                  <a16:creationId xmlns:a16="http://schemas.microsoft.com/office/drawing/2014/main" id="{FB5ECACD-8FF8-4236-B51B-449B93B0C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0" y="3552825"/>
              <a:ext cx="22225" cy="20638"/>
            </a:xfrm>
            <a:custGeom>
              <a:avLst/>
              <a:gdLst>
                <a:gd name="T0" fmla="*/ 0 w 14"/>
                <a:gd name="T1" fmla="*/ 4 h 13"/>
                <a:gd name="T2" fmla="*/ 9 w 14"/>
                <a:gd name="T3" fmla="*/ 13 h 13"/>
                <a:gd name="T4" fmla="*/ 14 w 14"/>
                <a:gd name="T5" fmla="*/ 13 h 13"/>
                <a:gd name="T6" fmla="*/ 14 w 14"/>
                <a:gd name="T7" fmla="*/ 9 h 13"/>
                <a:gd name="T8" fmla="*/ 5 w 14"/>
                <a:gd name="T9" fmla="*/ 0 h 13"/>
                <a:gd name="T10" fmla="*/ 0 w 14"/>
                <a:gd name="T11" fmla="*/ 0 h 13"/>
                <a:gd name="T12" fmla="*/ 0 w 14"/>
                <a:gd name="T13" fmla="*/ 4 h 13"/>
                <a:gd name="T14" fmla="*/ 0 w 14"/>
                <a:gd name="T15" fmla="*/ 4 h 13"/>
                <a:gd name="T16" fmla="*/ 0 w 14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0" y="4"/>
                  </a:moveTo>
                  <a:lnTo>
                    <a:pt x="9" y="13"/>
                  </a:lnTo>
                  <a:lnTo>
                    <a:pt x="14" y="13"/>
                  </a:lnTo>
                  <a:lnTo>
                    <a:pt x="14" y="9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4B293F8-1633-45D8-BEFA-EAFA7B4F2BB0}"/>
              </a:ext>
            </a:extLst>
          </p:cNvPr>
          <p:cNvCxnSpPr/>
          <p:nvPr/>
        </p:nvCxnSpPr>
        <p:spPr>
          <a:xfrm>
            <a:off x="7841948" y="2015573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A8DCF8F6-6393-4CC7-A8A0-46189D59AC6E}"/>
              </a:ext>
            </a:extLst>
          </p:cNvPr>
          <p:cNvSpPr/>
          <p:nvPr/>
        </p:nvSpPr>
        <p:spPr>
          <a:xfrm rot="5400000">
            <a:off x="7838155" y="2027910"/>
            <a:ext cx="498869" cy="4657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7EE7930-C8BB-4BC4-872B-D47CA705A846}"/>
              </a:ext>
            </a:extLst>
          </p:cNvPr>
          <p:cNvCxnSpPr/>
          <p:nvPr/>
        </p:nvCxnSpPr>
        <p:spPr>
          <a:xfrm>
            <a:off x="8789938" y="2275189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B6C674FB-CB30-4770-8B33-945D067C8B62}"/>
              </a:ext>
            </a:extLst>
          </p:cNvPr>
          <p:cNvSpPr/>
          <p:nvPr/>
        </p:nvSpPr>
        <p:spPr>
          <a:xfrm rot="5400000">
            <a:off x="8786145" y="2287526"/>
            <a:ext cx="498869" cy="4657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19CD0EC-02AE-4755-A06C-968A6B627CDB}"/>
              </a:ext>
            </a:extLst>
          </p:cNvPr>
          <p:cNvCxnSpPr/>
          <p:nvPr/>
        </p:nvCxnSpPr>
        <p:spPr>
          <a:xfrm>
            <a:off x="9657689" y="2079000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DE28F40F-E34A-4105-8615-39F83E62A12D}"/>
              </a:ext>
            </a:extLst>
          </p:cNvPr>
          <p:cNvSpPr/>
          <p:nvPr/>
        </p:nvSpPr>
        <p:spPr>
          <a:xfrm rot="5400000">
            <a:off x="9653896" y="2091337"/>
            <a:ext cx="498869" cy="4657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0989BC2-1C42-418C-A08D-96DCE2570591}"/>
              </a:ext>
            </a:extLst>
          </p:cNvPr>
          <p:cNvCxnSpPr/>
          <p:nvPr/>
        </p:nvCxnSpPr>
        <p:spPr>
          <a:xfrm>
            <a:off x="6802886" y="2476714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BC9C3B52-CCEC-4A83-90D2-814D5ED67FEF}"/>
              </a:ext>
            </a:extLst>
          </p:cNvPr>
          <p:cNvSpPr/>
          <p:nvPr/>
        </p:nvSpPr>
        <p:spPr>
          <a:xfrm rot="5400000">
            <a:off x="6799093" y="2489051"/>
            <a:ext cx="498869" cy="4657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0266D8B-103D-4FB0-A3CE-290D9234F67C}"/>
              </a:ext>
            </a:extLst>
          </p:cNvPr>
          <p:cNvCxnSpPr/>
          <p:nvPr/>
        </p:nvCxnSpPr>
        <p:spPr>
          <a:xfrm>
            <a:off x="7609080" y="2926531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99B0721E-29D8-473D-B4F8-DC08BC45C6B5}"/>
              </a:ext>
            </a:extLst>
          </p:cNvPr>
          <p:cNvSpPr/>
          <p:nvPr/>
        </p:nvSpPr>
        <p:spPr>
          <a:xfrm rot="5400000">
            <a:off x="7605287" y="2938868"/>
            <a:ext cx="498869" cy="4657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747EBDB6-0381-46A6-8771-D1344A548A7D}"/>
              </a:ext>
            </a:extLst>
          </p:cNvPr>
          <p:cNvCxnSpPr/>
          <p:nvPr/>
        </p:nvCxnSpPr>
        <p:spPr>
          <a:xfrm>
            <a:off x="8367310" y="2975583"/>
            <a:ext cx="0" cy="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Равнобедренный треугольник 30">
            <a:extLst>
              <a:ext uri="{FF2B5EF4-FFF2-40B4-BE49-F238E27FC236}">
                <a16:creationId xmlns:a16="http://schemas.microsoft.com/office/drawing/2014/main" id="{0D8CACA6-80B6-47FF-A4BB-C3046D690F08}"/>
              </a:ext>
            </a:extLst>
          </p:cNvPr>
          <p:cNvSpPr/>
          <p:nvPr/>
        </p:nvSpPr>
        <p:spPr>
          <a:xfrm rot="5400000">
            <a:off x="8363517" y="2987920"/>
            <a:ext cx="498869" cy="4657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0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919671-7543-4952-8BDE-F6ACD6596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76" y="2349934"/>
            <a:ext cx="5038569" cy="451959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3C9821-5591-4CF4-89A7-31405354F565}"/>
              </a:ext>
            </a:extLst>
          </p:cNvPr>
          <p:cNvSpPr/>
          <p:nvPr/>
        </p:nvSpPr>
        <p:spPr>
          <a:xfrm>
            <a:off x="0" y="0"/>
            <a:ext cx="546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C55727-BA37-4438-8ACD-551E0CC2D3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58900"/>
            <a:ext cx="5281613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THANK YOU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977B13-7F8E-4D16-8015-64D08E695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000" y="5503071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E70485-AFA2-4F97-877F-A65DA5A0E2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181000" y="5499000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2FFB5F-CACF-4419-A54C-24CD6D7D272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081000" y="5499000"/>
            <a:ext cx="630000" cy="63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E427D3-A48D-4391-9C38-E79DE480645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981000" y="5499000"/>
            <a:ext cx="630000" cy="630000"/>
          </a:xfrm>
          <a:prstGeom prst="rect">
            <a:avLst/>
          </a:prstGeom>
        </p:spPr>
      </p:pic>
      <p:sp>
        <p:nvSpPr>
          <p:cNvPr id="11" name="Текст 1">
            <a:extLst>
              <a:ext uri="{FF2B5EF4-FFF2-40B4-BE49-F238E27FC236}">
                <a16:creationId xmlns:a16="http://schemas.microsoft.com/office/drawing/2014/main" id="{A1C40434-14F5-49C9-A42E-C5501DD05D56}"/>
              </a:ext>
            </a:extLst>
          </p:cNvPr>
          <p:cNvSpPr txBox="1">
            <a:spLocks/>
          </p:cNvSpPr>
          <p:nvPr/>
        </p:nvSpPr>
        <p:spPr>
          <a:xfrm>
            <a:off x="411956" y="3003537"/>
            <a:ext cx="4597087" cy="14974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Lorem ipsum dolor sit </a:t>
            </a:r>
            <a:r>
              <a:rPr lang="en-US" sz="2400" dirty="0" err="1">
                <a:solidFill>
                  <a:schemeClr val="bg1"/>
                </a:solidFill>
              </a:rPr>
              <a:t>amet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consectetur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adipiscing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elit</a:t>
            </a:r>
            <a:r>
              <a:rPr lang="en-US" sz="2400" dirty="0">
                <a:solidFill>
                  <a:schemeClr val="bg1"/>
                </a:solidFill>
              </a:rPr>
              <a:t>, sed do </a:t>
            </a:r>
            <a:r>
              <a:rPr lang="en-US" sz="2400" dirty="0" err="1">
                <a:solidFill>
                  <a:schemeClr val="bg1"/>
                </a:solidFill>
              </a:rPr>
              <a:t>eiusmod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tempor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incididunt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labore</a:t>
            </a:r>
            <a:r>
              <a:rPr lang="en-US" sz="2400" dirty="0">
                <a:solidFill>
                  <a:schemeClr val="bg1"/>
                </a:solidFill>
              </a:rPr>
              <a:t> et dolore magna </a:t>
            </a:r>
            <a:r>
              <a:rPr lang="en-US" sz="2400" dirty="0" err="1">
                <a:solidFill>
                  <a:schemeClr val="bg1"/>
                </a:solidFill>
              </a:rPr>
              <a:t>aliqua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Lorem ipsum dolor sit </a:t>
            </a:r>
            <a:r>
              <a:rPr lang="en-US" sz="2400" dirty="0" err="1">
                <a:solidFill>
                  <a:schemeClr val="bg1"/>
                </a:solidFill>
              </a:rPr>
              <a:t>amet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consectetur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adipiscing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elit</a:t>
            </a:r>
            <a:r>
              <a:rPr lang="en-US" sz="2400" dirty="0">
                <a:solidFill>
                  <a:schemeClr val="bg1"/>
                </a:solidFill>
              </a:rPr>
              <a:t>, sed do </a:t>
            </a:r>
            <a:r>
              <a:rPr lang="en-US" sz="2400" dirty="0" err="1">
                <a:solidFill>
                  <a:schemeClr val="bg1"/>
                </a:solidFill>
              </a:rPr>
              <a:t>eiusmod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tempor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incididunt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labore</a:t>
            </a:r>
            <a:r>
              <a:rPr lang="en-US" sz="2400" dirty="0">
                <a:solidFill>
                  <a:schemeClr val="bg1"/>
                </a:solidFill>
              </a:rPr>
              <a:t> et dolore magna </a:t>
            </a:r>
            <a:r>
              <a:rPr lang="en-US" sz="2400" dirty="0" err="1">
                <a:solidFill>
                  <a:schemeClr val="bg1"/>
                </a:solidFill>
              </a:rPr>
              <a:t>aliqua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упермаркет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63F03"/>
      </a:accent1>
      <a:accent2>
        <a:srgbClr val="F2D272"/>
      </a:accent2>
      <a:accent3>
        <a:srgbClr val="590202"/>
      </a:accent3>
      <a:accent4>
        <a:srgbClr val="D90404"/>
      </a:accent4>
      <a:accent5>
        <a:srgbClr val="F25757"/>
      </a:accent5>
      <a:accent6>
        <a:srgbClr val="FBC9C9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588</Words>
  <Application>Microsoft Office PowerPoint</Application>
  <PresentationFormat>Широкоэкранный</PresentationFormat>
  <Paragraphs>77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Презентация PowerPoint</vt:lpstr>
      <vt:lpstr>Lorem Ipsum Dolor Sit Amet</vt:lpstr>
      <vt:lpstr>Lorem Ipsum Dolor Sit Amet</vt:lpstr>
      <vt:lpstr>Презентация PowerPoint</vt:lpstr>
      <vt:lpstr>Lorem Ipsum Dolor Sit Amet</vt:lpstr>
      <vt:lpstr>Lorem Ipsum Dolor Sit Amet</vt:lpstr>
      <vt:lpstr>Lorem Ipsum Dolor Sit Amet</vt:lpstr>
      <vt:lpstr>Lorem Ipsum Dolor Sit Amet</vt:lpstr>
      <vt:lpstr>THANK YOU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Юрий Козырев</cp:lastModifiedBy>
  <cp:revision>11</cp:revision>
  <dcterms:created xsi:type="dcterms:W3CDTF">2020-08-04T12:05:23Z</dcterms:created>
  <dcterms:modified xsi:type="dcterms:W3CDTF">2020-08-16T15:42:11Z</dcterms:modified>
</cp:coreProperties>
</file>