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260" r:id="rId5"/>
    <p:sldId id="257" r:id="rId6"/>
    <p:sldId id="265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59" autoAdjust="0"/>
    <p:restoredTop sz="94660"/>
  </p:normalViewPr>
  <p:slideViewPr>
    <p:cSldViewPr>
      <p:cViewPr varScale="1">
        <p:scale>
          <a:sx n="60" d="100"/>
          <a:sy n="60" d="100"/>
        </p:scale>
        <p:origin x="11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1818" y="66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B4C27-00CF-4085-A742-EE59AA35D9CA}" type="datetimeFigureOut">
              <a:rPr lang="ru-RU" smtClean="0"/>
              <a:t>12.07.2020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2EC211-B56B-424D-A191-6FBDA50C41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270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EBF775-1BC2-45D4-8E9C-2E11CD02A2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2D480C0-04CD-4898-80CF-1070491446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1CA7DF-C457-4872-A667-6FDC3AB8B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B2B4F-F242-47C6-B400-98ECB5DC4830}" type="datetimeFigureOut">
              <a:rPr lang="ru-RU" smtClean="0"/>
              <a:t>12.07.2020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0A716D-3710-4C99-BDB0-3D1324607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0858F6-F831-4913-98C6-C77623257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239EC-7878-4535-AA1C-EFF5EA6888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450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701B60-080C-42ED-894B-350DBDCF5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C0A0BC-05F4-4477-926E-376A66A912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A7D6CAB-B040-4ADF-B8A1-8C527516B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216B614-4E95-4302-A209-0BBD9CD4E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B2B4F-F242-47C6-B400-98ECB5DC4830}" type="datetimeFigureOut">
              <a:rPr lang="ru-RU" smtClean="0"/>
              <a:t>12.07.2020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8059A85-E4F6-4F26-9E37-B03EA689E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5E48880-E5F1-48EB-9DA5-B09A821DC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239EC-7878-4535-AA1C-EFF5EA6888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872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F091C2-5D6A-435D-B5F0-CC1E700D9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B2B8466-C3F3-4F82-BF95-4354FC004A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1A5B409-41A4-4AEB-A350-82A80B044B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8BC3A1D-63B5-4C2F-BAA6-605D860F01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845771E-8B36-4A2E-8449-E939C8F152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29EF5C3-FA8C-4AE8-AE5F-CED2CE2C7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B2B4F-F242-47C6-B400-98ECB5DC4830}" type="datetimeFigureOut">
              <a:rPr lang="ru-RU" smtClean="0"/>
              <a:t>12.07.2020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3D8E87D-E63A-4C71-B52F-3E7D4394E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A4C9669-0079-4911-B11B-6B8FC4A95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239EC-7878-4535-AA1C-EFF5EA6888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5422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C25678-15BC-4365-AB05-C5B73F161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336D351-BA8B-4ECB-9ED0-2DE56B1B8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B2B4F-F242-47C6-B400-98ECB5DC4830}" type="datetimeFigureOut">
              <a:rPr lang="ru-RU" smtClean="0"/>
              <a:t>12.07.2020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4747F07-C413-48C0-8215-D0261C21D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F5FD6FE-4BAC-4564-A9B9-7AFABF9BF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239EC-7878-4535-AA1C-EFF5EA6888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750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5B10292-24D0-4720-B3DF-F8F2C6708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B2B4F-F242-47C6-B400-98ECB5DC4830}" type="datetimeFigureOut">
              <a:rPr lang="ru-RU" smtClean="0"/>
              <a:t>12.07.2020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CB6E796-52DF-4A1D-8D76-8600F3A53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73E86BE-6497-4044-9FE0-E67272063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239EC-7878-4535-AA1C-EFF5EA6888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9866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C06CB2-C6DA-470F-A577-752BF13A5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337270-4315-4573-9F4D-7E7B98EC2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C947358-899D-4A67-93F2-156F93B909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0FCEF03-C49C-4FD4-ADB2-EE43A1AD8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B2B4F-F242-47C6-B400-98ECB5DC4830}" type="datetimeFigureOut">
              <a:rPr lang="ru-RU" smtClean="0"/>
              <a:t>12.07.2020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00F1B6-B0E4-437C-B3BC-D1F88AE00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EDE928B-684D-4523-A4AF-EDB32725A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239EC-7878-4535-AA1C-EFF5EA6888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6854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F9B9FD-EACE-405D-853A-E6CC1EAEA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105B6E9-8B54-4F48-8D8E-781B26107D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7C89C33-54A1-4465-94BE-EEF8F58F7F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DAD90C-F369-4E7E-8EE2-D22C0BBB3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B2B4F-F242-47C6-B400-98ECB5DC4830}" type="datetimeFigureOut">
              <a:rPr lang="ru-RU" smtClean="0"/>
              <a:t>12.07.2020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9019CF-57AC-4BDA-BDB4-9BD24BB7E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284EC86-097E-40FC-902A-8181044D5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239EC-7878-4535-AA1C-EFF5EA6888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3415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059F10-7879-41CE-BCEB-8D40DD5F1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4427887-C4B0-484F-89B8-3F0C29A5D5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918209-22AE-40A5-9519-B0D305845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B2B4F-F242-47C6-B400-98ECB5DC4830}" type="datetimeFigureOut">
              <a:rPr lang="ru-RU" smtClean="0"/>
              <a:t>12.07.2020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F99FB3-5FBC-46E3-B2E7-C2AB1C523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2CF60E-69C9-4652-B007-E8A76E921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239EC-7878-4535-AA1C-EFF5EA6888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8416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8B61118-172B-4BB5-B105-E2CABCB4FA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203925C-0FCA-4FE7-A151-FB0B8D357C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73E31F-6443-4898-900C-BC0A26390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B2B4F-F242-47C6-B400-98ECB5DC4830}" type="datetimeFigureOut">
              <a:rPr lang="ru-RU" smtClean="0"/>
              <a:t>12.07.2020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538C13-097E-4194-A804-C1B45E897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D7382E-C621-463B-B6BB-3E913863E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239EC-7878-4535-AA1C-EFF5EA6888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9769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устой слайд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81E132A-DAAE-4C5A-9799-9BEDDD0FBE6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5ABEC81-0435-44F8-AC84-9AA06776E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E9A5681-179B-43EF-A41E-7921E27CA6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124075"/>
            <a:ext cx="10515600" cy="15303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8209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0738A1-F92E-4EF9-B2F0-0642FB081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E2F1BA-FA94-44F5-B017-40F3337352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12170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04709C19-E7FD-4BC1-918A-738DAF62605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21001" y="458237"/>
            <a:ext cx="5490000" cy="6068627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761E1DCA-37C2-43B9-B2BB-4EEA629A4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000" y="458238"/>
            <a:ext cx="5490000" cy="948875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E6E43466-F00A-42B2-BA96-21E03AD060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1001" y="1764750"/>
            <a:ext cx="5490000" cy="476211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84349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04709C19-E7FD-4BC1-918A-738DAF62605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6000" y="458237"/>
            <a:ext cx="3428371" cy="6068627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761E1DCA-37C2-43B9-B2BB-4EEA629A4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6001" y="458237"/>
            <a:ext cx="3509999" cy="948875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E6E43466-F00A-42B2-BA96-21E03AD060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46001" y="1764750"/>
            <a:ext cx="3509999" cy="476211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Текст 13">
            <a:extLst>
              <a:ext uri="{FF2B5EF4-FFF2-40B4-BE49-F238E27FC236}">
                <a16:creationId xmlns:a16="http://schemas.microsoft.com/office/drawing/2014/main" id="{B6C2EF2B-3312-4472-9A8A-59294F7E3FE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15836" y="1047942"/>
            <a:ext cx="3509999" cy="476211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975466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04709C19-E7FD-4BC1-918A-738DAF62605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6550" y="503238"/>
            <a:ext cx="2745000" cy="396076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7">
            <a:extLst>
              <a:ext uri="{FF2B5EF4-FFF2-40B4-BE49-F238E27FC236}">
                <a16:creationId xmlns:a16="http://schemas.microsoft.com/office/drawing/2014/main" id="{8AE9C7E9-3E80-4075-8B95-14BCD1A3EE2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51000" y="503238"/>
            <a:ext cx="2745000" cy="1845762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Рисунок 7">
            <a:extLst>
              <a:ext uri="{FF2B5EF4-FFF2-40B4-BE49-F238E27FC236}">
                <a16:creationId xmlns:a16="http://schemas.microsoft.com/office/drawing/2014/main" id="{FBBCC40F-5028-4CD6-A812-1E817DE378C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351000" y="2540769"/>
            <a:ext cx="2745000" cy="3960762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Рисунок 7">
            <a:extLst>
              <a:ext uri="{FF2B5EF4-FFF2-40B4-BE49-F238E27FC236}">
                <a16:creationId xmlns:a16="http://schemas.microsoft.com/office/drawing/2014/main" id="{D3301743-690E-46C1-A663-3C4EBACFCC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550" y="4655769"/>
            <a:ext cx="2745000" cy="1845762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761E1DCA-37C2-43B9-B2BB-4EEA629A4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5450" y="503238"/>
            <a:ext cx="5490000" cy="948875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E6E43466-F00A-42B2-BA96-21E03AD060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5451" y="1809750"/>
            <a:ext cx="5490000" cy="46917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1325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04709C19-E7FD-4BC1-918A-738DAF62605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26001" y="458237"/>
            <a:ext cx="4185000" cy="6068627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761E1DCA-37C2-43B9-B2BB-4EEA629A4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000" y="458238"/>
            <a:ext cx="6795000" cy="948875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E6E43466-F00A-42B2-BA96-21E03AD060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1001" y="1764750"/>
            <a:ext cx="6795000" cy="476211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98505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04709C19-E7FD-4BC1-918A-738DAF62605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1000" y="2934000"/>
            <a:ext cx="3510000" cy="2340000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761E1DCA-37C2-43B9-B2BB-4EEA629A4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000" y="458238"/>
            <a:ext cx="11340000" cy="948875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E6E43466-F00A-42B2-BA96-21E03AD060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1001" y="1719001"/>
            <a:ext cx="11340000" cy="80923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Рисунок 7">
            <a:extLst>
              <a:ext uri="{FF2B5EF4-FFF2-40B4-BE49-F238E27FC236}">
                <a16:creationId xmlns:a16="http://schemas.microsoft.com/office/drawing/2014/main" id="{20D5B2EA-FCB1-43F9-90B8-4CB67E872F4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86000" y="2934000"/>
            <a:ext cx="3510000" cy="23400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Рисунок 7">
            <a:extLst>
              <a:ext uri="{FF2B5EF4-FFF2-40B4-BE49-F238E27FC236}">
                <a16:creationId xmlns:a16="http://schemas.microsoft.com/office/drawing/2014/main" id="{C69C5CEA-6BB3-461A-98F7-A3675784188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01000" y="2934000"/>
            <a:ext cx="3510000" cy="23400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Текст 13">
            <a:extLst>
              <a:ext uri="{FF2B5EF4-FFF2-40B4-BE49-F238E27FC236}">
                <a16:creationId xmlns:a16="http://schemas.microsoft.com/office/drawing/2014/main" id="{D7377879-CD1E-4103-B73F-D6E880DFF3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8950" y="5543238"/>
            <a:ext cx="3502050" cy="945762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" name="Текст 13">
            <a:extLst>
              <a:ext uri="{FF2B5EF4-FFF2-40B4-BE49-F238E27FC236}">
                <a16:creationId xmlns:a16="http://schemas.microsoft.com/office/drawing/2014/main" id="{F4A6C3A9-392A-4E30-ADEF-E8CEF461BB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44975" y="5546102"/>
            <a:ext cx="3502050" cy="945762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Текст 13">
            <a:extLst>
              <a:ext uri="{FF2B5EF4-FFF2-40B4-BE49-F238E27FC236}">
                <a16:creationId xmlns:a16="http://schemas.microsoft.com/office/drawing/2014/main" id="{7B7FAC94-D272-4E80-9EBC-F826FBDF660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01000" y="5546102"/>
            <a:ext cx="3502050" cy="945762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45619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04709C19-E7FD-4BC1-918A-738DAF62605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26001" y="458237"/>
            <a:ext cx="4185000" cy="2565763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761E1DCA-37C2-43B9-B2BB-4EEA629A4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000" y="458238"/>
            <a:ext cx="6795000" cy="948875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E6E43466-F00A-42B2-BA96-21E03AD060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1001" y="1584000"/>
            <a:ext cx="6794999" cy="144000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Рисунок 7">
            <a:extLst>
              <a:ext uri="{FF2B5EF4-FFF2-40B4-BE49-F238E27FC236}">
                <a16:creationId xmlns:a16="http://schemas.microsoft.com/office/drawing/2014/main" id="{BA793B8D-835F-4841-86B5-5F72EC472F6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1000" y="3443100"/>
            <a:ext cx="4185000" cy="2565763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Текст 13">
            <a:extLst>
              <a:ext uri="{FF2B5EF4-FFF2-40B4-BE49-F238E27FC236}">
                <a16:creationId xmlns:a16="http://schemas.microsoft.com/office/drawing/2014/main" id="{5EBF2E47-B954-406C-915F-5FDF8E810E4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17652" y="4554000"/>
            <a:ext cx="6794999" cy="144000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843577-ED46-4960-90DA-6001B444F64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196000" y="3443288"/>
            <a:ext cx="6615001" cy="949325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b="1" kern="1200" dirty="0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b="1" kern="1200" dirty="0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27084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5ABEA4-3482-49AF-BC91-D746CF41C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9D086A-D68A-445F-A82A-EC4685F44E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5D2A6F-4D4F-4A3A-8B8A-F2BC8CB35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B2B4F-F242-47C6-B400-98ECB5DC4830}" type="datetimeFigureOut">
              <a:rPr lang="ru-RU" smtClean="0"/>
              <a:t>12.07.2020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CBAE72-BCE6-43AA-B3D9-1E9EF68C2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AECDB8-16C8-425B-9FC6-D87795DC1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239EC-7878-4535-AA1C-EFF5EA6888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10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hyperlink" Target="https://free-slides.net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0F5EBB-5046-4E43-88BC-A19847D1E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07720C3-5D37-4810-850A-3CA5089017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4AF90C-2636-4227-BB4C-CF28BF05DB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4"/>
                </a:solidFill>
              </a:defRPr>
            </a:lvl1pPr>
          </a:lstStyle>
          <a:p>
            <a:fld id="{9A4B2B4F-F242-47C6-B400-98ECB5DC4830}" type="datetimeFigureOut">
              <a:rPr lang="ru-RU" smtClean="0"/>
              <a:pPr/>
              <a:t>12.07.2020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B7B26C-1DBD-41FB-ABF1-B4E81829E1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E46D03-CDEB-4FEB-A832-AB7C43F255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/>
                </a:solidFill>
              </a:defRPr>
            </a:lvl1pPr>
          </a:lstStyle>
          <a:p>
            <a:fld id="{157239EC-7878-4535-AA1C-EFF5EA6888F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7653836B-F757-4CC2-8085-9C0AF436D82B}"/>
              </a:ext>
            </a:extLst>
          </p:cNvPr>
          <p:cNvGrpSpPr/>
          <p:nvPr userDrawn="1"/>
        </p:nvGrpSpPr>
        <p:grpSpPr>
          <a:xfrm>
            <a:off x="-2160636" y="548807"/>
            <a:ext cx="1775473" cy="807830"/>
            <a:chOff x="-2096383" y="21447"/>
            <a:chExt cx="1331778" cy="60573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19BB639-9CF9-4BE6-90D5-284B65A808F4}"/>
                </a:ext>
              </a:extLst>
            </p:cNvPr>
            <p:cNvSpPr txBox="1"/>
            <p:nvPr userDrawn="1"/>
          </p:nvSpPr>
          <p:spPr>
            <a:xfrm>
              <a:off x="-2096383" y="21447"/>
              <a:ext cx="286414" cy="1846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pic>
          <p:nvPicPr>
            <p:cNvPr id="9" name="Picture 10">
              <a:hlinkClick r:id="rId20"/>
              <a:extLst>
                <a:ext uri="{FF2B5EF4-FFF2-40B4-BE49-F238E27FC236}">
                  <a16:creationId xmlns:a16="http://schemas.microsoft.com/office/drawing/2014/main" id="{5F7EED22-8D2F-4E3D-8D44-58C2D58598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730577" y="102192"/>
              <a:ext cx="965972" cy="5249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97763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2" r:id="rId4"/>
    <p:sldLayoutId id="2147483660" r:id="rId5"/>
    <p:sldLayoutId id="2147483663" r:id="rId6"/>
    <p:sldLayoutId id="2147483664" r:id="rId7"/>
    <p:sldLayoutId id="2147483665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C7B719D-7CB3-4C4C-B75E-4A49326CB05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0">
                <a:schemeClr val="tx1">
                  <a:alpha val="24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6426D0-38F3-444E-89A7-957C528004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451637"/>
          </a:xfrm>
        </p:spPr>
        <p:txBody>
          <a:bodyPr>
            <a:normAutofit fontScale="90000"/>
          </a:bodyPr>
          <a:lstStyle/>
          <a:p>
            <a:r>
              <a:rPr lang="da-DK" sz="7200" b="1" dirty="0">
                <a:solidFill>
                  <a:schemeClr val="accent2"/>
                </a:solidFill>
              </a:rPr>
              <a:t>Lorem ipsum dolor sit amet</a:t>
            </a:r>
            <a:endParaRPr lang="ru-RU" sz="7200" b="1" dirty="0">
              <a:solidFill>
                <a:schemeClr val="accent2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CD240E0-4390-4329-911B-20627F2E00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8950" y="2789401"/>
            <a:ext cx="9144000" cy="9069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Lorem ipsum dolor sit </a:t>
            </a:r>
            <a:r>
              <a:rPr lang="en-US" dirty="0" err="1">
                <a:solidFill>
                  <a:schemeClr val="bg1"/>
                </a:solidFill>
              </a:rPr>
              <a:t>amet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consectetur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adipiscing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elit</a:t>
            </a:r>
            <a:r>
              <a:rPr lang="en-US" dirty="0">
                <a:solidFill>
                  <a:schemeClr val="bg1"/>
                </a:solidFill>
              </a:rPr>
              <a:t>, sed do </a:t>
            </a:r>
            <a:r>
              <a:rPr lang="en-US" dirty="0" err="1">
                <a:solidFill>
                  <a:schemeClr val="bg1"/>
                </a:solidFill>
              </a:rPr>
              <a:t>eiusmod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tempor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incididunt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labore</a:t>
            </a:r>
            <a:r>
              <a:rPr lang="en-US" dirty="0">
                <a:solidFill>
                  <a:schemeClr val="bg1"/>
                </a:solidFill>
              </a:rPr>
              <a:t> et dolore magna </a:t>
            </a:r>
            <a:r>
              <a:rPr lang="en-US" dirty="0" err="1">
                <a:solidFill>
                  <a:schemeClr val="bg1"/>
                </a:solidFill>
              </a:rPr>
              <a:t>aliqua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79E8D94-C96C-4FEB-B825-F59E7F92AD67}"/>
              </a:ext>
            </a:extLst>
          </p:cNvPr>
          <p:cNvSpPr/>
          <p:nvPr/>
        </p:nvSpPr>
        <p:spPr>
          <a:xfrm>
            <a:off x="4768500" y="4464000"/>
            <a:ext cx="2655000" cy="720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2D6612B-7855-4B0A-A39E-2AC0CB426260}"/>
              </a:ext>
            </a:extLst>
          </p:cNvPr>
          <p:cNvSpPr/>
          <p:nvPr/>
        </p:nvSpPr>
        <p:spPr>
          <a:xfrm>
            <a:off x="5358715" y="4639334"/>
            <a:ext cx="14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Lorem ipsum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02046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C7B719D-7CB3-4C4C-B75E-4A49326CB05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0">
                <a:schemeClr val="tx1">
                  <a:alpha val="48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6426D0-38F3-444E-89A7-957C528004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74140"/>
            <a:ext cx="9144000" cy="1451637"/>
          </a:xfrm>
        </p:spPr>
        <p:txBody>
          <a:bodyPr>
            <a:normAutofit/>
          </a:bodyPr>
          <a:lstStyle/>
          <a:p>
            <a:r>
              <a:rPr lang="en-US" sz="8000" b="1" dirty="0">
                <a:solidFill>
                  <a:schemeClr val="accent2"/>
                </a:solidFill>
              </a:rPr>
              <a:t>THANK YOU</a:t>
            </a:r>
            <a:endParaRPr lang="ru-RU" sz="8000" b="1" dirty="0">
              <a:solidFill>
                <a:schemeClr val="accent2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45F7341-D7A5-44ED-96B1-FA35EA98A12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31000" y="5259697"/>
            <a:ext cx="630000" cy="630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CE92BC-FB6E-4DE6-8124-301A5DE9CB9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331000" y="5255626"/>
            <a:ext cx="630000" cy="630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769147A-73AA-4C60-AF18-91BEC8F819D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6231000" y="5255626"/>
            <a:ext cx="630000" cy="630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D01AA48-6677-4CA8-823A-91FCAAE5510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7131000" y="5255626"/>
            <a:ext cx="630000" cy="6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523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3C5E5A1-9BDF-4EC8-AE17-15983BD30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>
                <a:solidFill>
                  <a:schemeClr val="accent2"/>
                </a:solidFill>
              </a:rPr>
              <a:t>Lorem ipsum dolor sit amet</a:t>
            </a:r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68E7C47-50FA-4F6C-BEE5-8B44C45A303F}"/>
              </a:ext>
            </a:extLst>
          </p:cNvPr>
          <p:cNvSpPr/>
          <p:nvPr/>
        </p:nvSpPr>
        <p:spPr>
          <a:xfrm>
            <a:off x="8976000" y="0"/>
            <a:ext cx="321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B965BA0-D7B7-4E59-AD30-B39F524391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1001" y="1764750"/>
            <a:ext cx="5490000" cy="2879249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Lorem ipsum dolor sit </a:t>
            </a:r>
            <a:r>
              <a:rPr lang="en-US" dirty="0" err="1">
                <a:solidFill>
                  <a:schemeClr val="bg1"/>
                </a:solidFill>
              </a:rPr>
              <a:t>amet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consectetur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adipiscing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elit</a:t>
            </a:r>
            <a:r>
              <a:rPr lang="en-US" dirty="0">
                <a:solidFill>
                  <a:schemeClr val="bg1"/>
                </a:solidFill>
              </a:rPr>
              <a:t>, sed do </a:t>
            </a:r>
            <a:r>
              <a:rPr lang="en-US" dirty="0" err="1">
                <a:solidFill>
                  <a:schemeClr val="bg1"/>
                </a:solidFill>
              </a:rPr>
              <a:t>eiusmod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tempor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incididunt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labore</a:t>
            </a:r>
            <a:r>
              <a:rPr lang="en-US" dirty="0">
                <a:solidFill>
                  <a:schemeClr val="bg1"/>
                </a:solidFill>
              </a:rPr>
              <a:t> et dolore magna </a:t>
            </a:r>
            <a:r>
              <a:rPr lang="en-US" dirty="0" err="1">
                <a:solidFill>
                  <a:schemeClr val="bg1"/>
                </a:solidFill>
              </a:rPr>
              <a:t>aliqua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 Ut </a:t>
            </a:r>
            <a:r>
              <a:rPr lang="en-US" dirty="0" err="1">
                <a:solidFill>
                  <a:schemeClr val="bg1"/>
                </a:solidFill>
              </a:rPr>
              <a:t>enim</a:t>
            </a:r>
            <a:r>
              <a:rPr lang="en-US" dirty="0">
                <a:solidFill>
                  <a:schemeClr val="bg1"/>
                </a:solidFill>
              </a:rPr>
              <a:t> ad minim </a:t>
            </a:r>
            <a:r>
              <a:rPr lang="en-US" dirty="0" err="1">
                <a:solidFill>
                  <a:schemeClr val="bg1"/>
                </a:solidFill>
              </a:rPr>
              <a:t>veniam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quis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nostrud</a:t>
            </a:r>
            <a:r>
              <a:rPr lang="en-US" dirty="0">
                <a:solidFill>
                  <a:schemeClr val="bg1"/>
                </a:solidFill>
              </a:rPr>
              <a:t> exercitation </a:t>
            </a:r>
            <a:r>
              <a:rPr lang="en-US" dirty="0" err="1">
                <a:solidFill>
                  <a:schemeClr val="bg1"/>
                </a:solidFill>
              </a:rPr>
              <a:t>ullamco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laboris</a:t>
            </a:r>
            <a:r>
              <a:rPr lang="en-US" dirty="0">
                <a:solidFill>
                  <a:schemeClr val="bg1"/>
                </a:solidFill>
              </a:rPr>
              <a:t> nisi </a:t>
            </a:r>
            <a:r>
              <a:rPr lang="en-US" dirty="0" err="1">
                <a:solidFill>
                  <a:schemeClr val="bg1"/>
                </a:solidFill>
              </a:rPr>
              <a:t>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aliquip</a:t>
            </a:r>
            <a:r>
              <a:rPr lang="en-US" dirty="0">
                <a:solidFill>
                  <a:schemeClr val="bg1"/>
                </a:solidFill>
              </a:rPr>
              <a:t> ex </a:t>
            </a:r>
            <a:r>
              <a:rPr lang="en-US" dirty="0" err="1">
                <a:solidFill>
                  <a:schemeClr val="bg1"/>
                </a:solidFill>
              </a:rPr>
              <a:t>ea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commodo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consequat</a:t>
            </a:r>
            <a:r>
              <a:rPr lang="en-US" dirty="0">
                <a:solidFill>
                  <a:schemeClr val="bg1"/>
                </a:solidFill>
              </a:rPr>
              <a:t>. 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Duis </a:t>
            </a:r>
            <a:r>
              <a:rPr lang="en-US" dirty="0" err="1">
                <a:solidFill>
                  <a:schemeClr val="bg1"/>
                </a:solidFill>
              </a:rPr>
              <a:t>aute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irure</a:t>
            </a:r>
            <a:r>
              <a:rPr lang="en-US" dirty="0">
                <a:solidFill>
                  <a:schemeClr val="bg1"/>
                </a:solidFill>
              </a:rPr>
              <a:t> dolor in </a:t>
            </a:r>
            <a:r>
              <a:rPr lang="en-US" dirty="0" err="1">
                <a:solidFill>
                  <a:schemeClr val="bg1"/>
                </a:solidFill>
              </a:rPr>
              <a:t>reprehenderit</a:t>
            </a:r>
            <a:r>
              <a:rPr lang="en-US" dirty="0">
                <a:solidFill>
                  <a:schemeClr val="bg1"/>
                </a:solidFill>
              </a:rPr>
              <a:t> in </a:t>
            </a:r>
            <a:r>
              <a:rPr lang="en-US" dirty="0" err="1">
                <a:solidFill>
                  <a:schemeClr val="bg1"/>
                </a:solidFill>
              </a:rPr>
              <a:t>voluptate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velit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esse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cillum</a:t>
            </a:r>
            <a:r>
              <a:rPr lang="en-US" dirty="0">
                <a:solidFill>
                  <a:schemeClr val="bg1"/>
                </a:solidFill>
              </a:rPr>
              <a:t> dolore </a:t>
            </a:r>
            <a:r>
              <a:rPr lang="en-US" dirty="0" err="1">
                <a:solidFill>
                  <a:schemeClr val="bg1"/>
                </a:solidFill>
              </a:rPr>
              <a:t>eu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fugiat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nulla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pariatur</a:t>
            </a:r>
            <a:r>
              <a:rPr lang="en-US" dirty="0">
                <a:solidFill>
                  <a:schemeClr val="bg1"/>
                </a:solidFill>
              </a:rPr>
              <a:t>. 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Excepteur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sint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occaecat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cupidatat</a:t>
            </a:r>
            <a:r>
              <a:rPr lang="en-US" dirty="0">
                <a:solidFill>
                  <a:schemeClr val="bg1"/>
                </a:solidFill>
              </a:rPr>
              <a:t> non </a:t>
            </a:r>
            <a:r>
              <a:rPr lang="en-US" dirty="0" err="1">
                <a:solidFill>
                  <a:schemeClr val="bg1"/>
                </a:solidFill>
              </a:rPr>
              <a:t>proident</a:t>
            </a:r>
            <a:r>
              <a:rPr lang="en-US" dirty="0">
                <a:solidFill>
                  <a:schemeClr val="bg1"/>
                </a:solidFill>
              </a:rPr>
              <a:t>, sunt in culpa qui </a:t>
            </a:r>
            <a:r>
              <a:rPr lang="en-US" dirty="0" err="1">
                <a:solidFill>
                  <a:schemeClr val="bg1"/>
                </a:solidFill>
              </a:rPr>
              <a:t>officia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deserunt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mollit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anim</a:t>
            </a:r>
            <a:r>
              <a:rPr lang="en-US" dirty="0">
                <a:solidFill>
                  <a:schemeClr val="bg1"/>
                </a:solidFill>
              </a:rPr>
              <a:t> id </a:t>
            </a:r>
            <a:r>
              <a:rPr lang="en-US" dirty="0" err="1">
                <a:solidFill>
                  <a:schemeClr val="bg1"/>
                </a:solidFill>
              </a:rPr>
              <a:t>est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laborum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0A3673C-C996-434B-B791-31C233626A6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6A0E1A2-16E3-401F-B323-6955E6163B8D}"/>
              </a:ext>
            </a:extLst>
          </p:cNvPr>
          <p:cNvSpPr/>
          <p:nvPr/>
        </p:nvSpPr>
        <p:spPr>
          <a:xfrm>
            <a:off x="1888500" y="5184000"/>
            <a:ext cx="2655000" cy="720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C0AAD16-967B-4221-B9E8-DDD77581A513}"/>
              </a:ext>
            </a:extLst>
          </p:cNvPr>
          <p:cNvSpPr/>
          <p:nvPr/>
        </p:nvSpPr>
        <p:spPr>
          <a:xfrm>
            <a:off x="2478715" y="5359334"/>
            <a:ext cx="1474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Lorem ipsum </a:t>
            </a:r>
            <a:endParaRPr lang="ru-RU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016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91983DF-4F25-4D9F-9FED-CCD216D24B6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1" name="Текст 10">
            <a:extLst>
              <a:ext uri="{FF2B5EF4-FFF2-40B4-BE49-F238E27FC236}">
                <a16:creationId xmlns:a16="http://schemas.microsoft.com/office/drawing/2014/main" id="{66AF8873-A08C-417E-8683-966BCB36E8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46000" y="1111492"/>
            <a:ext cx="3509999" cy="4762115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Lorem ipsum</a:t>
            </a:r>
            <a:endParaRPr lang="ru-RU" sz="2400" dirty="0">
              <a:solidFill>
                <a:schemeClr val="accent2"/>
              </a:solidFill>
            </a:endParaRPr>
          </a:p>
          <a:p>
            <a:r>
              <a:rPr lang="en-US" sz="1800" dirty="0">
                <a:solidFill>
                  <a:schemeClr val="bg1"/>
                </a:solidFill>
              </a:rPr>
              <a:t>Lorem ipsum dolor sit </a:t>
            </a:r>
            <a:r>
              <a:rPr lang="en-US" sz="1800" dirty="0" err="1">
                <a:solidFill>
                  <a:schemeClr val="bg1"/>
                </a:solidFill>
              </a:rPr>
              <a:t>amet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dirty="0" err="1">
                <a:solidFill>
                  <a:schemeClr val="bg1"/>
                </a:solidFill>
              </a:rPr>
              <a:t>consectetur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adipiscing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elit</a:t>
            </a:r>
            <a:r>
              <a:rPr lang="en-US" sz="1800" dirty="0">
                <a:solidFill>
                  <a:schemeClr val="bg1"/>
                </a:solidFill>
              </a:rPr>
              <a:t>, sed do </a:t>
            </a:r>
            <a:r>
              <a:rPr lang="en-US" sz="1800" dirty="0" err="1">
                <a:solidFill>
                  <a:schemeClr val="bg1"/>
                </a:solidFill>
              </a:rPr>
              <a:t>eiusmod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tempor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incididunt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ut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labore</a:t>
            </a:r>
            <a:r>
              <a:rPr lang="en-US" sz="1800" dirty="0">
                <a:solidFill>
                  <a:schemeClr val="bg1"/>
                </a:solidFill>
              </a:rPr>
              <a:t> et dolore magna </a:t>
            </a:r>
            <a:r>
              <a:rPr lang="en-US" sz="1800" dirty="0" err="1">
                <a:solidFill>
                  <a:schemeClr val="bg1"/>
                </a:solidFill>
              </a:rPr>
              <a:t>aliqua</a:t>
            </a:r>
            <a:r>
              <a:rPr lang="en-US" sz="1800" dirty="0">
                <a:solidFill>
                  <a:schemeClr val="bg1"/>
                </a:solidFill>
              </a:rPr>
              <a:t>.</a:t>
            </a:r>
            <a:endParaRPr lang="ru-RU" sz="18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accent2"/>
                </a:solidFill>
              </a:rPr>
              <a:t>Lorem ipsum</a:t>
            </a:r>
            <a:endParaRPr lang="ru-RU" sz="2400" dirty="0">
              <a:solidFill>
                <a:schemeClr val="accent2"/>
              </a:solidFill>
            </a:endParaRPr>
          </a:p>
          <a:p>
            <a:r>
              <a:rPr lang="en-US" sz="1800" dirty="0">
                <a:solidFill>
                  <a:schemeClr val="bg1"/>
                </a:solidFill>
              </a:rPr>
              <a:t>Lorem ipsum dolor sit </a:t>
            </a:r>
            <a:r>
              <a:rPr lang="en-US" sz="1800" dirty="0" err="1">
                <a:solidFill>
                  <a:schemeClr val="bg1"/>
                </a:solidFill>
              </a:rPr>
              <a:t>amet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dirty="0" err="1">
                <a:solidFill>
                  <a:schemeClr val="bg1"/>
                </a:solidFill>
              </a:rPr>
              <a:t>consectetur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adipiscing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elit</a:t>
            </a:r>
            <a:r>
              <a:rPr lang="en-US" sz="1800" dirty="0">
                <a:solidFill>
                  <a:schemeClr val="bg1"/>
                </a:solidFill>
              </a:rPr>
              <a:t>, sed do </a:t>
            </a:r>
            <a:r>
              <a:rPr lang="en-US" sz="1800" dirty="0" err="1">
                <a:solidFill>
                  <a:schemeClr val="bg1"/>
                </a:solidFill>
              </a:rPr>
              <a:t>eiusmod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tempor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incididunt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ut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labore</a:t>
            </a:r>
            <a:r>
              <a:rPr lang="en-US" sz="1800" dirty="0">
                <a:solidFill>
                  <a:schemeClr val="bg1"/>
                </a:solidFill>
              </a:rPr>
              <a:t> et dolore magna </a:t>
            </a:r>
            <a:r>
              <a:rPr lang="en-US" sz="1800" dirty="0" err="1">
                <a:solidFill>
                  <a:schemeClr val="bg1"/>
                </a:solidFill>
              </a:rPr>
              <a:t>aliqua</a:t>
            </a:r>
            <a:r>
              <a:rPr lang="en-US" sz="1800" dirty="0">
                <a:solidFill>
                  <a:schemeClr val="bg1"/>
                </a:solidFill>
              </a:rPr>
              <a:t>.</a:t>
            </a:r>
            <a:endParaRPr lang="ru-RU" sz="18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accent2"/>
                </a:solidFill>
              </a:rPr>
              <a:t>Lorem ipsum</a:t>
            </a:r>
            <a:endParaRPr lang="ru-RU" sz="2400" dirty="0">
              <a:solidFill>
                <a:schemeClr val="accent2"/>
              </a:solidFill>
            </a:endParaRPr>
          </a:p>
          <a:p>
            <a:r>
              <a:rPr lang="en-US" sz="1800" dirty="0">
                <a:solidFill>
                  <a:schemeClr val="bg1"/>
                </a:solidFill>
              </a:rPr>
              <a:t>Lorem ipsum dolor sit </a:t>
            </a:r>
            <a:r>
              <a:rPr lang="en-US" sz="1800" dirty="0" err="1">
                <a:solidFill>
                  <a:schemeClr val="bg1"/>
                </a:solidFill>
              </a:rPr>
              <a:t>amet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dirty="0" err="1">
                <a:solidFill>
                  <a:schemeClr val="bg1"/>
                </a:solidFill>
              </a:rPr>
              <a:t>consectetur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adipiscing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elit</a:t>
            </a:r>
            <a:r>
              <a:rPr lang="en-US" sz="1800" dirty="0">
                <a:solidFill>
                  <a:schemeClr val="bg1"/>
                </a:solidFill>
              </a:rPr>
              <a:t>, sed do </a:t>
            </a:r>
            <a:r>
              <a:rPr lang="en-US" sz="1800" dirty="0" err="1">
                <a:solidFill>
                  <a:schemeClr val="bg1"/>
                </a:solidFill>
              </a:rPr>
              <a:t>eiusmod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tempor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incididunt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ut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labore</a:t>
            </a:r>
            <a:r>
              <a:rPr lang="en-US" sz="1800" dirty="0">
                <a:solidFill>
                  <a:schemeClr val="bg1"/>
                </a:solidFill>
              </a:rPr>
              <a:t> et dolore magna </a:t>
            </a:r>
            <a:r>
              <a:rPr lang="en-US" sz="1800" dirty="0" err="1">
                <a:solidFill>
                  <a:schemeClr val="bg1"/>
                </a:solidFill>
              </a:rPr>
              <a:t>aliqua</a:t>
            </a:r>
            <a:r>
              <a:rPr lang="en-US" sz="1800" dirty="0">
                <a:solidFill>
                  <a:schemeClr val="bg1"/>
                </a:solidFill>
              </a:rPr>
              <a:t>.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1C92471-CD9D-4666-B875-7709363C7D51}"/>
              </a:ext>
            </a:extLst>
          </p:cNvPr>
          <p:cNvSpPr/>
          <p:nvPr/>
        </p:nvSpPr>
        <p:spPr>
          <a:xfrm>
            <a:off x="3125999" y="954000"/>
            <a:ext cx="5031631" cy="508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367C53BF-5DFD-4A9F-BBA7-B79CD8EFF1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47838" y="1972965"/>
            <a:ext cx="4201150" cy="363090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Lorem ipsum dolor sit </a:t>
            </a:r>
            <a:r>
              <a:rPr lang="en-US" sz="2000" dirty="0" err="1">
                <a:solidFill>
                  <a:schemeClr val="bg1"/>
                </a:solidFill>
              </a:rPr>
              <a:t>amet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consectetur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adipiscing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elit</a:t>
            </a:r>
            <a:r>
              <a:rPr lang="en-US" sz="2000" dirty="0">
                <a:solidFill>
                  <a:schemeClr val="bg1"/>
                </a:solidFill>
              </a:rPr>
              <a:t>, sed do </a:t>
            </a:r>
            <a:r>
              <a:rPr lang="en-US" sz="2000" dirty="0" err="1">
                <a:solidFill>
                  <a:schemeClr val="bg1"/>
                </a:solidFill>
              </a:rPr>
              <a:t>eiusmod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tempor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incididunt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ut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labore</a:t>
            </a:r>
            <a:r>
              <a:rPr lang="en-US" sz="2000" dirty="0">
                <a:solidFill>
                  <a:schemeClr val="bg1"/>
                </a:solidFill>
              </a:rPr>
              <a:t> et dolore magna </a:t>
            </a:r>
            <a:r>
              <a:rPr lang="en-US" sz="2000" dirty="0" err="1">
                <a:solidFill>
                  <a:schemeClr val="bg1"/>
                </a:solidFill>
              </a:rPr>
              <a:t>aliqua</a:t>
            </a:r>
            <a:r>
              <a:rPr lang="en-US" sz="2000" dirty="0">
                <a:solidFill>
                  <a:schemeClr val="bg1"/>
                </a:solidFill>
              </a:rPr>
              <a:t>. </a:t>
            </a:r>
            <a:endParaRPr lang="ru-RU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Ut </a:t>
            </a:r>
            <a:r>
              <a:rPr lang="en-US" sz="2000" dirty="0" err="1">
                <a:solidFill>
                  <a:schemeClr val="bg1"/>
                </a:solidFill>
              </a:rPr>
              <a:t>enim</a:t>
            </a:r>
            <a:r>
              <a:rPr lang="en-US" sz="2000" dirty="0">
                <a:solidFill>
                  <a:schemeClr val="bg1"/>
                </a:solidFill>
              </a:rPr>
              <a:t> ad minim </a:t>
            </a:r>
            <a:r>
              <a:rPr lang="en-US" sz="2000" dirty="0" err="1">
                <a:solidFill>
                  <a:schemeClr val="bg1"/>
                </a:solidFill>
              </a:rPr>
              <a:t>veniam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quis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nostrud</a:t>
            </a:r>
            <a:r>
              <a:rPr lang="en-US" sz="2000" dirty="0">
                <a:solidFill>
                  <a:schemeClr val="bg1"/>
                </a:solidFill>
              </a:rPr>
              <a:t> exercitation </a:t>
            </a:r>
            <a:r>
              <a:rPr lang="en-US" sz="2000" dirty="0" err="1">
                <a:solidFill>
                  <a:schemeClr val="bg1"/>
                </a:solidFill>
              </a:rPr>
              <a:t>ullamco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laboris</a:t>
            </a:r>
            <a:r>
              <a:rPr lang="en-US" sz="2000" dirty="0">
                <a:solidFill>
                  <a:schemeClr val="bg1"/>
                </a:solidFill>
              </a:rPr>
              <a:t> nisi </a:t>
            </a:r>
            <a:r>
              <a:rPr lang="en-US" sz="2000" dirty="0" err="1">
                <a:solidFill>
                  <a:schemeClr val="bg1"/>
                </a:solidFill>
              </a:rPr>
              <a:t>ut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aliquip</a:t>
            </a:r>
            <a:r>
              <a:rPr lang="en-US" sz="2000" dirty="0">
                <a:solidFill>
                  <a:schemeClr val="bg1"/>
                </a:solidFill>
              </a:rPr>
              <a:t> ex </a:t>
            </a:r>
            <a:r>
              <a:rPr lang="en-US" sz="2000" dirty="0" err="1">
                <a:solidFill>
                  <a:schemeClr val="bg1"/>
                </a:solidFill>
              </a:rPr>
              <a:t>ea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commodo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consequat</a:t>
            </a:r>
            <a:r>
              <a:rPr lang="en-US" sz="2000" dirty="0">
                <a:solidFill>
                  <a:schemeClr val="bg1"/>
                </a:solidFill>
              </a:rPr>
              <a:t>. </a:t>
            </a:r>
            <a:endParaRPr lang="ru-RU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Duis </a:t>
            </a:r>
            <a:r>
              <a:rPr lang="en-US" sz="2000" dirty="0" err="1">
                <a:solidFill>
                  <a:schemeClr val="bg1"/>
                </a:solidFill>
              </a:rPr>
              <a:t>aute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irure</a:t>
            </a:r>
            <a:r>
              <a:rPr lang="en-US" sz="2000" dirty="0">
                <a:solidFill>
                  <a:schemeClr val="bg1"/>
                </a:solidFill>
              </a:rPr>
              <a:t> dolor in </a:t>
            </a:r>
            <a:r>
              <a:rPr lang="en-US" sz="2000" dirty="0" err="1">
                <a:solidFill>
                  <a:schemeClr val="bg1"/>
                </a:solidFill>
              </a:rPr>
              <a:t>reprehenderit</a:t>
            </a:r>
            <a:r>
              <a:rPr lang="en-US" sz="2000" dirty="0">
                <a:solidFill>
                  <a:schemeClr val="bg1"/>
                </a:solidFill>
              </a:rPr>
              <a:t> in </a:t>
            </a:r>
            <a:r>
              <a:rPr lang="en-US" sz="2000" dirty="0" err="1">
                <a:solidFill>
                  <a:schemeClr val="bg1"/>
                </a:solidFill>
              </a:rPr>
              <a:t>voluptate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velit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esse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cillum</a:t>
            </a:r>
            <a:r>
              <a:rPr lang="en-US" sz="2000" dirty="0">
                <a:solidFill>
                  <a:schemeClr val="bg1"/>
                </a:solidFill>
              </a:rPr>
              <a:t> dolore </a:t>
            </a:r>
            <a:r>
              <a:rPr lang="en-US" sz="2000" dirty="0" err="1">
                <a:solidFill>
                  <a:schemeClr val="bg1"/>
                </a:solidFill>
              </a:rPr>
              <a:t>eu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fugiat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nulla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pariatur</a:t>
            </a:r>
            <a:r>
              <a:rPr lang="en-US" sz="2000" dirty="0">
                <a:solidFill>
                  <a:schemeClr val="bg1"/>
                </a:solidFill>
              </a:rPr>
              <a:t>.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DFB799B-1D07-4A1E-A299-4E51627E2702}"/>
              </a:ext>
            </a:extLst>
          </p:cNvPr>
          <p:cNvSpPr/>
          <p:nvPr/>
        </p:nvSpPr>
        <p:spPr>
          <a:xfrm>
            <a:off x="3541238" y="1232650"/>
            <a:ext cx="42011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cap="all" dirty="0">
                <a:solidFill>
                  <a:schemeClr val="bg1"/>
                </a:solidFill>
              </a:rPr>
              <a:t>Lorem ipsum dolor sit </a:t>
            </a:r>
            <a:r>
              <a:rPr lang="en-US" sz="2400" cap="all" dirty="0" err="1">
                <a:solidFill>
                  <a:schemeClr val="bg1"/>
                </a:solidFill>
              </a:rPr>
              <a:t>amet</a:t>
            </a:r>
            <a:endParaRPr lang="ru-RU" sz="2400" cap="all" dirty="0"/>
          </a:p>
        </p:txBody>
      </p:sp>
    </p:spTree>
    <p:extLst>
      <p:ext uri="{BB962C8B-B14F-4D97-AF65-F5344CB8AC3E}">
        <p14:creationId xmlns:p14="http://schemas.microsoft.com/office/powerpoint/2010/main" val="3131156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1DCC0B1-5871-4638-A7D3-837AC1B49F9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4A534FA-1435-4D46-9DB2-E5ED75AE750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0B93410-293C-4548-A5F9-3AFBB556BBE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55598EF-285B-447C-8170-68FE5A18769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F9523021-8722-4EC8-AF60-8D89B6A87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>
                <a:solidFill>
                  <a:schemeClr val="accent2"/>
                </a:solidFill>
              </a:rPr>
              <a:t>Lorem ipsum dolor sit amet</a:t>
            </a:r>
            <a:endParaRPr lang="ru-RU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3EC677A1-E93F-43F8-BB91-4257C48C74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5451" y="2675388"/>
            <a:ext cx="5490000" cy="3960762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>
                <a:solidFill>
                  <a:schemeClr val="accent2"/>
                </a:solidFill>
              </a:rPr>
              <a:t>Lorem ipsum</a:t>
            </a:r>
            <a:endParaRPr lang="ru-RU" sz="36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Lorem ipsum dolor sit </a:t>
            </a:r>
            <a:r>
              <a:rPr lang="en-US" dirty="0" err="1">
                <a:solidFill>
                  <a:schemeClr val="bg1"/>
                </a:solidFill>
              </a:rPr>
              <a:t>amet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consectetur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adipiscing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elit</a:t>
            </a:r>
            <a:r>
              <a:rPr lang="en-US" dirty="0">
                <a:solidFill>
                  <a:schemeClr val="bg1"/>
                </a:solidFill>
              </a:rPr>
              <a:t>, sed do </a:t>
            </a:r>
            <a:r>
              <a:rPr lang="en-US" dirty="0" err="1">
                <a:solidFill>
                  <a:schemeClr val="bg1"/>
                </a:solidFill>
              </a:rPr>
              <a:t>eiusmod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tempor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incididunt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labore</a:t>
            </a:r>
            <a:r>
              <a:rPr lang="en-US" dirty="0">
                <a:solidFill>
                  <a:schemeClr val="bg1"/>
                </a:solidFill>
              </a:rPr>
              <a:t> et dolore magna </a:t>
            </a:r>
            <a:r>
              <a:rPr lang="en-US" dirty="0" err="1">
                <a:solidFill>
                  <a:schemeClr val="bg1"/>
                </a:solidFill>
              </a:rPr>
              <a:t>aliqua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accent2"/>
                </a:solidFill>
              </a:rPr>
              <a:t>Lorem ipsum</a:t>
            </a:r>
            <a:endParaRPr lang="ru-RU" sz="36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Lorem ipsum dolor sit </a:t>
            </a:r>
            <a:r>
              <a:rPr lang="en-US" dirty="0" err="1">
                <a:solidFill>
                  <a:schemeClr val="bg1"/>
                </a:solidFill>
              </a:rPr>
              <a:t>amet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consectetur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adipiscing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elit</a:t>
            </a:r>
            <a:r>
              <a:rPr lang="en-US" dirty="0">
                <a:solidFill>
                  <a:schemeClr val="bg1"/>
                </a:solidFill>
              </a:rPr>
              <a:t>, sed do </a:t>
            </a:r>
            <a:r>
              <a:rPr lang="en-US" dirty="0" err="1">
                <a:solidFill>
                  <a:schemeClr val="bg1"/>
                </a:solidFill>
              </a:rPr>
              <a:t>eiusmod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tempor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incididunt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labore</a:t>
            </a:r>
            <a:r>
              <a:rPr lang="en-US" dirty="0">
                <a:solidFill>
                  <a:schemeClr val="bg1"/>
                </a:solidFill>
              </a:rPr>
              <a:t> et dolore magna </a:t>
            </a:r>
            <a:r>
              <a:rPr lang="en-US" dirty="0" err="1">
                <a:solidFill>
                  <a:schemeClr val="bg1"/>
                </a:solidFill>
              </a:rPr>
              <a:t>aliqua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accent2"/>
                </a:solidFill>
              </a:rPr>
              <a:t>Lorem ipsum</a:t>
            </a:r>
            <a:endParaRPr lang="ru-RU" sz="36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Lorem ipsum dolor sit </a:t>
            </a:r>
            <a:r>
              <a:rPr lang="en-US" dirty="0" err="1">
                <a:solidFill>
                  <a:schemeClr val="bg1"/>
                </a:solidFill>
              </a:rPr>
              <a:t>amet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consectetur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adipiscing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elit</a:t>
            </a:r>
            <a:r>
              <a:rPr lang="en-US" dirty="0">
                <a:solidFill>
                  <a:schemeClr val="bg1"/>
                </a:solidFill>
              </a:rPr>
              <a:t>, sed do </a:t>
            </a:r>
            <a:r>
              <a:rPr lang="en-US" dirty="0" err="1">
                <a:solidFill>
                  <a:schemeClr val="bg1"/>
                </a:solidFill>
              </a:rPr>
              <a:t>eiusmod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tempor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incididunt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labore</a:t>
            </a:r>
            <a:r>
              <a:rPr lang="en-US" dirty="0">
                <a:solidFill>
                  <a:schemeClr val="bg1"/>
                </a:solidFill>
              </a:rPr>
              <a:t> et dolore magna </a:t>
            </a:r>
            <a:r>
              <a:rPr lang="en-US" dirty="0" err="1">
                <a:solidFill>
                  <a:schemeClr val="bg1"/>
                </a:solidFill>
              </a:rPr>
              <a:t>aliqua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71FE58F-BB99-4992-AA05-BEA45FB3EC0B}"/>
              </a:ext>
            </a:extLst>
          </p:cNvPr>
          <p:cNvSpPr/>
          <p:nvPr/>
        </p:nvSpPr>
        <p:spPr>
          <a:xfrm>
            <a:off x="6365450" y="1560289"/>
            <a:ext cx="5490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Lorem ipsum dolor sit </a:t>
            </a:r>
            <a:r>
              <a:rPr lang="en-US" dirty="0" err="1">
                <a:solidFill>
                  <a:schemeClr val="bg1"/>
                </a:solidFill>
              </a:rPr>
              <a:t>amet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consectetur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adipiscing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elit</a:t>
            </a:r>
            <a:r>
              <a:rPr lang="en-US" dirty="0">
                <a:solidFill>
                  <a:schemeClr val="bg1"/>
                </a:solidFill>
              </a:rPr>
              <a:t>, sed do </a:t>
            </a:r>
            <a:r>
              <a:rPr lang="en-US" dirty="0" err="1">
                <a:solidFill>
                  <a:schemeClr val="bg1"/>
                </a:solidFill>
              </a:rPr>
              <a:t>eiusmod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tempor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incididunt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labore</a:t>
            </a:r>
            <a:r>
              <a:rPr lang="en-US" dirty="0">
                <a:solidFill>
                  <a:schemeClr val="bg1"/>
                </a:solidFill>
              </a:rPr>
              <a:t> et dolore magna </a:t>
            </a:r>
            <a:r>
              <a:rPr lang="en-US" dirty="0" err="1">
                <a:solidFill>
                  <a:schemeClr val="bg1"/>
                </a:solidFill>
              </a:rPr>
              <a:t>aliqua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951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35AD9F-A2FA-4534-9010-54D211349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chemeClr val="accent2"/>
                </a:solidFill>
              </a:rPr>
              <a:t>Lorem ipsum dolor sit amet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017863-B042-4463-9932-76D614040B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Lorem ipsum dolor sit </a:t>
            </a:r>
            <a:r>
              <a:rPr lang="en-US" dirty="0" err="1">
                <a:solidFill>
                  <a:schemeClr val="accent2"/>
                </a:solidFill>
              </a:rPr>
              <a:t>amet</a:t>
            </a:r>
            <a:r>
              <a:rPr lang="en-US" dirty="0">
                <a:solidFill>
                  <a:schemeClr val="accent2"/>
                </a:solidFill>
              </a:rPr>
              <a:t>, </a:t>
            </a:r>
            <a:r>
              <a:rPr lang="en-US" dirty="0" err="1">
                <a:solidFill>
                  <a:schemeClr val="accent2"/>
                </a:solidFill>
              </a:rPr>
              <a:t>consectetur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adipiscing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elit</a:t>
            </a:r>
            <a:r>
              <a:rPr lang="en-US" dirty="0">
                <a:solidFill>
                  <a:schemeClr val="accent2"/>
                </a:solidFill>
              </a:rPr>
              <a:t>, sed do </a:t>
            </a:r>
            <a:r>
              <a:rPr lang="en-US" dirty="0" err="1">
                <a:solidFill>
                  <a:schemeClr val="accent2"/>
                </a:solidFill>
              </a:rPr>
              <a:t>eiusmod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tempor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incididunt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ut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labore</a:t>
            </a:r>
            <a:r>
              <a:rPr lang="en-US" dirty="0">
                <a:solidFill>
                  <a:schemeClr val="accent2"/>
                </a:solidFill>
              </a:rPr>
              <a:t> et dolore magna </a:t>
            </a:r>
            <a:r>
              <a:rPr lang="en-US" dirty="0" err="1">
                <a:solidFill>
                  <a:schemeClr val="accent2"/>
                </a:solidFill>
              </a:rPr>
              <a:t>aliqua</a:t>
            </a:r>
            <a:r>
              <a:rPr lang="en-US" dirty="0">
                <a:solidFill>
                  <a:schemeClr val="accent2"/>
                </a:solidFill>
              </a:rPr>
              <a:t>.</a:t>
            </a:r>
            <a:endParaRPr lang="ru-RU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 Ut </a:t>
            </a:r>
            <a:r>
              <a:rPr lang="en-US" dirty="0" err="1">
                <a:solidFill>
                  <a:schemeClr val="accent2"/>
                </a:solidFill>
              </a:rPr>
              <a:t>enim</a:t>
            </a:r>
            <a:r>
              <a:rPr lang="en-US" dirty="0">
                <a:solidFill>
                  <a:schemeClr val="accent2"/>
                </a:solidFill>
              </a:rPr>
              <a:t> ad minim </a:t>
            </a:r>
            <a:r>
              <a:rPr lang="en-US" dirty="0" err="1">
                <a:solidFill>
                  <a:schemeClr val="accent2"/>
                </a:solidFill>
              </a:rPr>
              <a:t>veniam</a:t>
            </a:r>
            <a:r>
              <a:rPr lang="en-US" dirty="0">
                <a:solidFill>
                  <a:schemeClr val="accent2"/>
                </a:solidFill>
              </a:rPr>
              <a:t>, </a:t>
            </a:r>
            <a:r>
              <a:rPr lang="en-US" dirty="0" err="1">
                <a:solidFill>
                  <a:schemeClr val="accent2"/>
                </a:solidFill>
              </a:rPr>
              <a:t>quis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nostrud</a:t>
            </a:r>
            <a:r>
              <a:rPr lang="en-US" dirty="0">
                <a:solidFill>
                  <a:schemeClr val="accent2"/>
                </a:solidFill>
              </a:rPr>
              <a:t> exercitation </a:t>
            </a:r>
            <a:r>
              <a:rPr lang="en-US" dirty="0" err="1">
                <a:solidFill>
                  <a:schemeClr val="accent2"/>
                </a:solidFill>
              </a:rPr>
              <a:t>ullamco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laboris</a:t>
            </a:r>
            <a:r>
              <a:rPr lang="en-US" dirty="0">
                <a:solidFill>
                  <a:schemeClr val="accent2"/>
                </a:solidFill>
              </a:rPr>
              <a:t> nisi </a:t>
            </a:r>
            <a:r>
              <a:rPr lang="en-US" dirty="0" err="1">
                <a:solidFill>
                  <a:schemeClr val="accent2"/>
                </a:solidFill>
              </a:rPr>
              <a:t>ut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aliquip</a:t>
            </a:r>
            <a:r>
              <a:rPr lang="en-US" dirty="0">
                <a:solidFill>
                  <a:schemeClr val="accent2"/>
                </a:solidFill>
              </a:rPr>
              <a:t> ex </a:t>
            </a:r>
            <a:r>
              <a:rPr lang="en-US" dirty="0" err="1">
                <a:solidFill>
                  <a:schemeClr val="accent2"/>
                </a:solidFill>
              </a:rPr>
              <a:t>ea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commodo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consequat</a:t>
            </a:r>
            <a:r>
              <a:rPr lang="en-US" dirty="0">
                <a:solidFill>
                  <a:schemeClr val="accent2"/>
                </a:solidFill>
              </a:rPr>
              <a:t>. </a:t>
            </a:r>
            <a:endParaRPr lang="ru-RU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Duis </a:t>
            </a:r>
            <a:r>
              <a:rPr lang="en-US" dirty="0" err="1">
                <a:solidFill>
                  <a:schemeClr val="accent2"/>
                </a:solidFill>
              </a:rPr>
              <a:t>aute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irure</a:t>
            </a:r>
            <a:r>
              <a:rPr lang="en-US" dirty="0">
                <a:solidFill>
                  <a:schemeClr val="accent2"/>
                </a:solidFill>
              </a:rPr>
              <a:t> dolor in </a:t>
            </a:r>
            <a:r>
              <a:rPr lang="en-US" dirty="0" err="1">
                <a:solidFill>
                  <a:schemeClr val="accent2"/>
                </a:solidFill>
              </a:rPr>
              <a:t>reprehenderit</a:t>
            </a:r>
            <a:r>
              <a:rPr lang="en-US" dirty="0">
                <a:solidFill>
                  <a:schemeClr val="accent2"/>
                </a:solidFill>
              </a:rPr>
              <a:t> in </a:t>
            </a:r>
            <a:r>
              <a:rPr lang="en-US" dirty="0" err="1">
                <a:solidFill>
                  <a:schemeClr val="accent2"/>
                </a:solidFill>
              </a:rPr>
              <a:t>voluptate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velit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esse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cillum</a:t>
            </a:r>
            <a:r>
              <a:rPr lang="en-US" dirty="0">
                <a:solidFill>
                  <a:schemeClr val="accent2"/>
                </a:solidFill>
              </a:rPr>
              <a:t> dolore </a:t>
            </a:r>
            <a:r>
              <a:rPr lang="en-US" dirty="0" err="1">
                <a:solidFill>
                  <a:schemeClr val="accent2"/>
                </a:solidFill>
              </a:rPr>
              <a:t>eu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fugiat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nulla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pariatur</a:t>
            </a:r>
            <a:r>
              <a:rPr lang="en-US" dirty="0">
                <a:solidFill>
                  <a:schemeClr val="accent2"/>
                </a:solidFill>
              </a:rPr>
              <a:t>. </a:t>
            </a:r>
            <a:endParaRPr lang="ru-RU" dirty="0">
              <a:solidFill>
                <a:schemeClr val="accent2"/>
              </a:solidFill>
            </a:endParaRPr>
          </a:p>
          <a:p>
            <a:r>
              <a:rPr lang="en-US" dirty="0" err="1">
                <a:solidFill>
                  <a:schemeClr val="accent2"/>
                </a:solidFill>
              </a:rPr>
              <a:t>Excepteur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sint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occaecat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cupidatat</a:t>
            </a:r>
            <a:r>
              <a:rPr lang="en-US" dirty="0">
                <a:solidFill>
                  <a:schemeClr val="accent2"/>
                </a:solidFill>
              </a:rPr>
              <a:t> non </a:t>
            </a:r>
            <a:r>
              <a:rPr lang="en-US" dirty="0" err="1">
                <a:solidFill>
                  <a:schemeClr val="accent2"/>
                </a:solidFill>
              </a:rPr>
              <a:t>proident</a:t>
            </a:r>
            <a:r>
              <a:rPr lang="en-US" dirty="0">
                <a:solidFill>
                  <a:schemeClr val="accent2"/>
                </a:solidFill>
              </a:rPr>
              <a:t>, sunt in culpa qui </a:t>
            </a:r>
            <a:r>
              <a:rPr lang="en-US" dirty="0" err="1">
                <a:solidFill>
                  <a:schemeClr val="accent2"/>
                </a:solidFill>
              </a:rPr>
              <a:t>officia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deserunt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mollit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anim</a:t>
            </a:r>
            <a:r>
              <a:rPr lang="en-US" dirty="0">
                <a:solidFill>
                  <a:schemeClr val="accent2"/>
                </a:solidFill>
              </a:rPr>
              <a:t> id </a:t>
            </a:r>
            <a:r>
              <a:rPr lang="en-US" dirty="0" err="1">
                <a:solidFill>
                  <a:schemeClr val="accent2"/>
                </a:solidFill>
              </a:rPr>
              <a:t>est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laborum</a:t>
            </a:r>
            <a:r>
              <a:rPr lang="en-US" dirty="0">
                <a:solidFill>
                  <a:schemeClr val="accent2"/>
                </a:solidFill>
              </a:rPr>
              <a:t>.</a:t>
            </a:r>
            <a:endParaRPr lang="ru-RU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427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FD54CC4-D45A-4B3F-A134-B8DFACB6A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a-DK" sz="5400" dirty="0">
                <a:solidFill>
                  <a:schemeClr val="accent2"/>
                </a:solidFill>
              </a:rPr>
              <a:t>Lorem ipsum dolor sit amet</a:t>
            </a:r>
            <a:endParaRPr lang="ru-RU" sz="5400" dirty="0">
              <a:solidFill>
                <a:schemeClr val="accent2"/>
              </a:solidFill>
            </a:endParaRPr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7FD1FE1F-0A66-44E6-8784-4ED576112C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dirty="0"/>
              <a:t>Lorem ipsum dolor sit </a:t>
            </a:r>
            <a:r>
              <a:rPr lang="en-US" sz="1800" dirty="0" err="1"/>
              <a:t>amet</a:t>
            </a:r>
            <a:r>
              <a:rPr lang="en-US" sz="1800" dirty="0"/>
              <a:t>, </a:t>
            </a:r>
            <a:r>
              <a:rPr lang="en-US" sz="1800" dirty="0" err="1"/>
              <a:t>consectetur</a:t>
            </a:r>
            <a:r>
              <a:rPr lang="en-US" sz="1800" dirty="0"/>
              <a:t> </a:t>
            </a:r>
            <a:r>
              <a:rPr lang="en-US" sz="1800" dirty="0" err="1"/>
              <a:t>adipiscing</a:t>
            </a:r>
            <a:r>
              <a:rPr lang="en-US" sz="1800" dirty="0"/>
              <a:t> </a:t>
            </a:r>
            <a:r>
              <a:rPr lang="en-US" sz="1800" dirty="0" err="1"/>
              <a:t>elit</a:t>
            </a:r>
            <a:r>
              <a:rPr lang="en-US" sz="1800" dirty="0"/>
              <a:t>, sed do </a:t>
            </a:r>
            <a:r>
              <a:rPr lang="en-US" sz="1800" dirty="0" err="1"/>
              <a:t>eiusmod</a:t>
            </a:r>
            <a:r>
              <a:rPr lang="en-US" sz="1800" dirty="0"/>
              <a:t> </a:t>
            </a:r>
            <a:r>
              <a:rPr lang="en-US" sz="1800" dirty="0" err="1"/>
              <a:t>tempor</a:t>
            </a:r>
            <a:r>
              <a:rPr lang="en-US" sz="1800" dirty="0"/>
              <a:t> </a:t>
            </a:r>
            <a:r>
              <a:rPr lang="en-US" sz="1800" dirty="0" err="1"/>
              <a:t>incididunt</a:t>
            </a:r>
            <a:r>
              <a:rPr lang="en-US" sz="1800" dirty="0"/>
              <a:t> </a:t>
            </a:r>
            <a:r>
              <a:rPr lang="en-US" sz="1800" dirty="0" err="1"/>
              <a:t>ut</a:t>
            </a:r>
            <a:r>
              <a:rPr lang="en-US" sz="1800" dirty="0"/>
              <a:t> </a:t>
            </a:r>
            <a:r>
              <a:rPr lang="en-US" sz="1800" dirty="0" err="1"/>
              <a:t>labore</a:t>
            </a:r>
            <a:r>
              <a:rPr lang="en-US" sz="1800" dirty="0"/>
              <a:t> et dolore magna </a:t>
            </a:r>
            <a:r>
              <a:rPr lang="en-US" sz="1800" dirty="0" err="1"/>
              <a:t>aliqua</a:t>
            </a:r>
            <a:r>
              <a:rPr lang="en-US" sz="1800" dirty="0"/>
              <a:t>. Ut </a:t>
            </a:r>
            <a:r>
              <a:rPr lang="en-US" sz="1800" dirty="0" err="1"/>
              <a:t>enim</a:t>
            </a:r>
            <a:r>
              <a:rPr lang="en-US" sz="1800" dirty="0"/>
              <a:t> ad minim </a:t>
            </a:r>
            <a:r>
              <a:rPr lang="en-US" sz="1800" dirty="0" err="1"/>
              <a:t>veniam</a:t>
            </a:r>
            <a:r>
              <a:rPr lang="en-US" sz="1800" dirty="0"/>
              <a:t>, </a:t>
            </a:r>
            <a:r>
              <a:rPr lang="en-US" sz="1800" dirty="0" err="1"/>
              <a:t>quis</a:t>
            </a:r>
            <a:r>
              <a:rPr lang="en-US" sz="1800" dirty="0"/>
              <a:t> </a:t>
            </a:r>
            <a:r>
              <a:rPr lang="en-US" sz="1800" dirty="0" err="1"/>
              <a:t>nostrud</a:t>
            </a:r>
            <a:r>
              <a:rPr lang="en-US" sz="1800" dirty="0"/>
              <a:t> exercitation </a:t>
            </a:r>
            <a:r>
              <a:rPr lang="en-US" sz="1800" dirty="0" err="1"/>
              <a:t>ullamco</a:t>
            </a:r>
            <a:r>
              <a:rPr lang="en-US" sz="1800" dirty="0"/>
              <a:t> </a:t>
            </a:r>
            <a:r>
              <a:rPr lang="en-US" sz="1800" dirty="0" err="1"/>
              <a:t>laboris</a:t>
            </a:r>
            <a:r>
              <a:rPr lang="en-US" sz="1800" dirty="0"/>
              <a:t> nisi </a:t>
            </a:r>
            <a:r>
              <a:rPr lang="en-US" sz="1800" dirty="0" err="1"/>
              <a:t>ut</a:t>
            </a:r>
            <a:r>
              <a:rPr lang="en-US" sz="1800" dirty="0"/>
              <a:t> </a:t>
            </a:r>
            <a:r>
              <a:rPr lang="en-US" sz="1800" dirty="0" err="1"/>
              <a:t>aliquip</a:t>
            </a:r>
            <a:r>
              <a:rPr lang="en-US" sz="1800" dirty="0"/>
              <a:t> ex </a:t>
            </a:r>
            <a:r>
              <a:rPr lang="en-US" sz="1800" dirty="0" err="1"/>
              <a:t>ea</a:t>
            </a:r>
            <a:r>
              <a:rPr lang="en-US" sz="1800" dirty="0"/>
              <a:t> </a:t>
            </a:r>
            <a:r>
              <a:rPr lang="en-US" sz="1800" dirty="0" err="1"/>
              <a:t>commodo</a:t>
            </a:r>
            <a:r>
              <a:rPr lang="en-US" sz="1800" dirty="0"/>
              <a:t> </a:t>
            </a:r>
            <a:r>
              <a:rPr lang="en-US" sz="1800" dirty="0" err="1"/>
              <a:t>consequat</a:t>
            </a:r>
            <a:r>
              <a:rPr lang="en-US" sz="1800" dirty="0"/>
              <a:t>. </a:t>
            </a:r>
            <a:endParaRPr lang="ru-RU" sz="1800" dirty="0"/>
          </a:p>
        </p:txBody>
      </p:sp>
      <p:graphicFrame>
        <p:nvGraphicFramePr>
          <p:cNvPr id="7" name="Таблица 10">
            <a:extLst>
              <a:ext uri="{FF2B5EF4-FFF2-40B4-BE49-F238E27FC236}">
                <a16:creationId xmlns:a16="http://schemas.microsoft.com/office/drawing/2014/main" id="{3E7CADFD-779E-4687-B50D-DC0F44634B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6791379"/>
              </p:ext>
            </p:extLst>
          </p:nvPr>
        </p:nvGraphicFramePr>
        <p:xfrm>
          <a:off x="280988" y="2902564"/>
          <a:ext cx="11630024" cy="3460961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907506">
                  <a:extLst>
                    <a:ext uri="{9D8B030D-6E8A-4147-A177-3AD203B41FA5}">
                      <a16:colId xmlns:a16="http://schemas.microsoft.com/office/drawing/2014/main" val="1060721299"/>
                    </a:ext>
                  </a:extLst>
                </a:gridCol>
                <a:gridCol w="2907506">
                  <a:extLst>
                    <a:ext uri="{9D8B030D-6E8A-4147-A177-3AD203B41FA5}">
                      <a16:colId xmlns:a16="http://schemas.microsoft.com/office/drawing/2014/main" val="3730294796"/>
                    </a:ext>
                  </a:extLst>
                </a:gridCol>
                <a:gridCol w="2907506">
                  <a:extLst>
                    <a:ext uri="{9D8B030D-6E8A-4147-A177-3AD203B41FA5}">
                      <a16:colId xmlns:a16="http://schemas.microsoft.com/office/drawing/2014/main" val="2835790685"/>
                    </a:ext>
                  </a:extLst>
                </a:gridCol>
                <a:gridCol w="2907506">
                  <a:extLst>
                    <a:ext uri="{9D8B030D-6E8A-4147-A177-3AD203B41FA5}">
                      <a16:colId xmlns:a16="http://schemas.microsoft.com/office/drawing/2014/main" val="3241802405"/>
                    </a:ext>
                  </a:extLst>
                </a:gridCol>
              </a:tblGrid>
              <a:tr h="49442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Title</a:t>
                      </a:r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Title</a:t>
                      </a:r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 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Title</a:t>
                      </a:r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 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Title</a:t>
                      </a:r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 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826020"/>
                  </a:ext>
                </a:extLst>
              </a:tr>
              <a:tr h="49442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01.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Insert text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Insert text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Insert text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9297412"/>
                  </a:ext>
                </a:extLst>
              </a:tr>
              <a:tr h="49442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02.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Insert text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Insert text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Insert text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5992689"/>
                  </a:ext>
                </a:extLst>
              </a:tr>
              <a:tr h="49442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03.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Insert text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Insert text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Insert text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1803528"/>
                  </a:ext>
                </a:extLst>
              </a:tr>
              <a:tr h="49442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04.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Insert text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Insert text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Insert text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233698"/>
                  </a:ext>
                </a:extLst>
              </a:tr>
              <a:tr h="49442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05.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Insert text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Insert text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Insert text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0167924"/>
                  </a:ext>
                </a:extLst>
              </a:tr>
              <a:tr h="49442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06.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Insert text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Insert text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Insert text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69626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6285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8D252C7-9237-46FE-9906-214003F4733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FCFC86D1-1A1F-4C29-9A9E-3CA6ACD62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600" dirty="0">
                <a:solidFill>
                  <a:schemeClr val="accent2"/>
                </a:solidFill>
              </a:rPr>
              <a:t>Lorem ipsum dolor sit amet</a:t>
            </a:r>
            <a:endParaRPr lang="ru-RU" sz="3600" dirty="0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7A2DA7B6-3A06-48F3-BE4C-2D74EF814B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Lorem ipsum dolor sit </a:t>
            </a:r>
            <a:r>
              <a:rPr lang="en-US" dirty="0" err="1">
                <a:solidFill>
                  <a:schemeClr val="bg1"/>
                </a:solidFill>
              </a:rPr>
              <a:t>amet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consectetur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adipiscing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elit</a:t>
            </a:r>
            <a:r>
              <a:rPr lang="en-US" dirty="0">
                <a:solidFill>
                  <a:schemeClr val="bg1"/>
                </a:solidFill>
              </a:rPr>
              <a:t>, sed do </a:t>
            </a:r>
            <a:r>
              <a:rPr lang="en-US" dirty="0" err="1">
                <a:solidFill>
                  <a:schemeClr val="bg1"/>
                </a:solidFill>
              </a:rPr>
              <a:t>eiusmod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tempor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incididunt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labore</a:t>
            </a:r>
            <a:r>
              <a:rPr lang="en-US" dirty="0">
                <a:solidFill>
                  <a:schemeClr val="bg1"/>
                </a:solidFill>
              </a:rPr>
              <a:t> et dolore magna </a:t>
            </a:r>
            <a:r>
              <a:rPr lang="en-US" dirty="0" err="1">
                <a:solidFill>
                  <a:schemeClr val="bg1"/>
                </a:solidFill>
              </a:rPr>
              <a:t>aliqua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1006ED3-9B3E-44E1-BEE0-81692EDC3E5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6" name="Текст 15">
            <a:extLst>
              <a:ext uri="{FF2B5EF4-FFF2-40B4-BE49-F238E27FC236}">
                <a16:creationId xmlns:a16="http://schemas.microsoft.com/office/drawing/2014/main" id="{A7832011-2A4A-46D8-BBD9-7A7D3AA3AD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Lorem ipsum dolor sit </a:t>
            </a:r>
            <a:r>
              <a:rPr lang="en-US" dirty="0" err="1">
                <a:solidFill>
                  <a:schemeClr val="bg1"/>
                </a:solidFill>
              </a:rPr>
              <a:t>amet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consectetur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adipiscing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elit</a:t>
            </a:r>
            <a:r>
              <a:rPr lang="en-US" dirty="0">
                <a:solidFill>
                  <a:schemeClr val="bg1"/>
                </a:solidFill>
              </a:rPr>
              <a:t>, sed do </a:t>
            </a:r>
            <a:r>
              <a:rPr lang="en-US" dirty="0" err="1">
                <a:solidFill>
                  <a:schemeClr val="bg1"/>
                </a:solidFill>
              </a:rPr>
              <a:t>eiusmod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tempor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incididunt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labore</a:t>
            </a:r>
            <a:r>
              <a:rPr lang="en-US" dirty="0">
                <a:solidFill>
                  <a:schemeClr val="bg1"/>
                </a:solidFill>
              </a:rPr>
              <a:t> et dolore magna </a:t>
            </a:r>
            <a:r>
              <a:rPr lang="en-US" dirty="0" err="1">
                <a:solidFill>
                  <a:schemeClr val="bg1"/>
                </a:solidFill>
              </a:rPr>
              <a:t>aliqua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17" name="Объект 16">
            <a:extLst>
              <a:ext uri="{FF2B5EF4-FFF2-40B4-BE49-F238E27FC236}">
                <a16:creationId xmlns:a16="http://schemas.microsoft.com/office/drawing/2014/main" id="{4D3E78AB-EC0C-403F-AAC3-97E0420408DD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>
            <a:normAutofit/>
          </a:bodyPr>
          <a:lstStyle/>
          <a:p>
            <a:r>
              <a:rPr lang="da-DK" sz="3600" dirty="0">
                <a:solidFill>
                  <a:schemeClr val="accent2"/>
                </a:solidFill>
              </a:rPr>
              <a:t>Lorem ipsum dolor sit amet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228248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A33D61DF-2CAC-4EFA-91D5-E534F93CCAF2}"/>
              </a:ext>
            </a:extLst>
          </p:cNvPr>
          <p:cNvSpPr/>
          <p:nvPr/>
        </p:nvSpPr>
        <p:spPr>
          <a:xfrm>
            <a:off x="0" y="4055122"/>
            <a:ext cx="12192000" cy="28028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9E1F696-8A2D-4687-9006-1FF5133F79D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990AFCFE-EA4C-4777-89FB-2965845DB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>
                <a:solidFill>
                  <a:schemeClr val="accent2"/>
                </a:solidFill>
              </a:rPr>
              <a:t>Lorem ipsum dolor sit amet</a:t>
            </a:r>
            <a:endParaRPr lang="ru-RU" dirty="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8A1586BB-FD6F-4DC9-9CCB-76DCE9AD9A0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Lorem ipsum dolor sit </a:t>
            </a:r>
            <a:r>
              <a:rPr lang="en-US" dirty="0" err="1">
                <a:solidFill>
                  <a:schemeClr val="bg1"/>
                </a:solidFill>
              </a:rPr>
              <a:t>amet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consectetur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adipiscing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elit</a:t>
            </a:r>
            <a:r>
              <a:rPr lang="en-US" dirty="0">
                <a:solidFill>
                  <a:schemeClr val="bg1"/>
                </a:solidFill>
              </a:rPr>
              <a:t>, sed do </a:t>
            </a:r>
            <a:r>
              <a:rPr lang="en-US" dirty="0" err="1">
                <a:solidFill>
                  <a:schemeClr val="bg1"/>
                </a:solidFill>
              </a:rPr>
              <a:t>eiusmod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tempor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incididunt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labore</a:t>
            </a:r>
            <a:r>
              <a:rPr lang="en-US" dirty="0">
                <a:solidFill>
                  <a:schemeClr val="bg1"/>
                </a:solidFill>
              </a:rPr>
              <a:t> et dolore magna </a:t>
            </a:r>
            <a:r>
              <a:rPr lang="en-US" dirty="0" err="1">
                <a:solidFill>
                  <a:schemeClr val="bg1"/>
                </a:solidFill>
              </a:rPr>
              <a:t>aliqua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14DA891-3784-4C56-82E8-AF58ECC72E3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142AA42-4760-4470-BB1C-F8B2275942FA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3" name="Текст 12">
            <a:extLst>
              <a:ext uri="{FF2B5EF4-FFF2-40B4-BE49-F238E27FC236}">
                <a16:creationId xmlns:a16="http://schemas.microsoft.com/office/drawing/2014/main" id="{850D496D-1828-4726-A342-D6758075BA2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62500" lnSpcReduction="2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Lorem ipsum dolor sit </a:t>
            </a:r>
            <a:r>
              <a:rPr lang="en-US" dirty="0" err="1">
                <a:solidFill>
                  <a:schemeClr val="tx1"/>
                </a:solidFill>
              </a:rPr>
              <a:t>amet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consectetur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adipiscing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elit</a:t>
            </a:r>
            <a:r>
              <a:rPr lang="en-US" dirty="0">
                <a:solidFill>
                  <a:schemeClr val="tx1"/>
                </a:solidFill>
              </a:rPr>
              <a:t>, sed do </a:t>
            </a:r>
            <a:r>
              <a:rPr lang="en-US" dirty="0" err="1">
                <a:solidFill>
                  <a:schemeClr val="tx1"/>
                </a:solidFill>
              </a:rPr>
              <a:t>eiusmod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tempor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incididunt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labore</a:t>
            </a:r>
            <a:r>
              <a:rPr lang="en-US" dirty="0">
                <a:solidFill>
                  <a:schemeClr val="tx1"/>
                </a:solidFill>
              </a:rPr>
              <a:t> et dolore magna </a:t>
            </a:r>
            <a:r>
              <a:rPr lang="en-US" dirty="0" err="1">
                <a:solidFill>
                  <a:schemeClr val="tx1"/>
                </a:solidFill>
              </a:rPr>
              <a:t>aliqua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3EFD9555-EF81-4DC5-9611-EE516C33A5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62500" lnSpcReduction="2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Lorem ipsum dolor sit </a:t>
            </a:r>
            <a:r>
              <a:rPr lang="en-US" dirty="0" err="1">
                <a:solidFill>
                  <a:schemeClr val="tx1"/>
                </a:solidFill>
              </a:rPr>
              <a:t>amet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consectetur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adipiscing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elit</a:t>
            </a:r>
            <a:r>
              <a:rPr lang="en-US" dirty="0">
                <a:solidFill>
                  <a:schemeClr val="tx1"/>
                </a:solidFill>
              </a:rPr>
              <a:t>, sed do </a:t>
            </a:r>
            <a:r>
              <a:rPr lang="en-US" dirty="0" err="1">
                <a:solidFill>
                  <a:schemeClr val="tx1"/>
                </a:solidFill>
              </a:rPr>
              <a:t>eiusmod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tempor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incididunt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labore</a:t>
            </a:r>
            <a:r>
              <a:rPr lang="en-US" dirty="0">
                <a:solidFill>
                  <a:schemeClr val="tx1"/>
                </a:solidFill>
              </a:rPr>
              <a:t> et dolore magna </a:t>
            </a:r>
            <a:r>
              <a:rPr lang="en-US" dirty="0" err="1">
                <a:solidFill>
                  <a:schemeClr val="tx1"/>
                </a:solidFill>
              </a:rPr>
              <a:t>aliqua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AE51DE52-B6AE-43D1-B8C7-DF19992A765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62500" lnSpcReduction="20000"/>
          </a:bodyPr>
          <a:lstStyle/>
          <a:p>
            <a:pPr algn="r"/>
            <a:r>
              <a:rPr lang="en-US" dirty="0">
                <a:solidFill>
                  <a:schemeClr val="tx1"/>
                </a:solidFill>
              </a:rPr>
              <a:t>Lorem ipsum dolor sit </a:t>
            </a:r>
            <a:r>
              <a:rPr lang="en-US" dirty="0" err="1">
                <a:solidFill>
                  <a:schemeClr val="tx1"/>
                </a:solidFill>
              </a:rPr>
              <a:t>amet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consectetur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adipiscing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elit</a:t>
            </a:r>
            <a:r>
              <a:rPr lang="en-US" dirty="0">
                <a:solidFill>
                  <a:schemeClr val="tx1"/>
                </a:solidFill>
              </a:rPr>
              <a:t>, sed do </a:t>
            </a:r>
            <a:r>
              <a:rPr lang="en-US" dirty="0" err="1">
                <a:solidFill>
                  <a:schemeClr val="tx1"/>
                </a:solidFill>
              </a:rPr>
              <a:t>eiusmod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tempor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incididunt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labore</a:t>
            </a:r>
            <a:r>
              <a:rPr lang="en-US" dirty="0">
                <a:solidFill>
                  <a:schemeClr val="tx1"/>
                </a:solidFill>
              </a:rPr>
              <a:t> et dolore magna </a:t>
            </a:r>
            <a:r>
              <a:rPr lang="en-US" dirty="0" err="1">
                <a:solidFill>
                  <a:schemeClr val="tx1"/>
                </a:solidFill>
              </a:rPr>
              <a:t>aliqua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F0FEFED9-E545-425E-BA4D-D2EFA6D8E774}"/>
              </a:ext>
            </a:extLst>
          </p:cNvPr>
          <p:cNvSpPr/>
          <p:nvPr/>
        </p:nvSpPr>
        <p:spPr>
          <a:xfrm>
            <a:off x="-2250" y="6579764"/>
            <a:ext cx="12192000" cy="2782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462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4C7D5A5-54D8-49C7-BF43-612298A068A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86600" y="458788"/>
            <a:ext cx="3914775" cy="6067425"/>
          </a:xfrm>
        </p:spPr>
      </p:pic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144B09B6-5946-4761-8F35-2BD331707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>
                <a:solidFill>
                  <a:schemeClr val="accent2"/>
                </a:solidFill>
              </a:rPr>
              <a:t>Lorem ipsum dolor sit amet</a:t>
            </a:r>
            <a:endParaRPr lang="ru-RU" dirty="0"/>
          </a:p>
        </p:txBody>
      </p:sp>
      <p:sp>
        <p:nvSpPr>
          <p:cNvPr id="17" name="Ромб 16">
            <a:extLst>
              <a:ext uri="{FF2B5EF4-FFF2-40B4-BE49-F238E27FC236}">
                <a16:creationId xmlns:a16="http://schemas.microsoft.com/office/drawing/2014/main" id="{C2FE933F-873D-4A4A-B591-E8128155D47F}"/>
              </a:ext>
            </a:extLst>
          </p:cNvPr>
          <p:cNvSpPr/>
          <p:nvPr/>
        </p:nvSpPr>
        <p:spPr>
          <a:xfrm>
            <a:off x="651000" y="2349000"/>
            <a:ext cx="765000" cy="720000"/>
          </a:xfrm>
          <a:prstGeom prst="diamond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AB2CECA9-4243-4319-A2C2-5E33831286D0}"/>
              </a:ext>
            </a:extLst>
          </p:cNvPr>
          <p:cNvSpPr/>
          <p:nvPr/>
        </p:nvSpPr>
        <p:spPr>
          <a:xfrm>
            <a:off x="1473075" y="2062669"/>
            <a:ext cx="512737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Lorem ipsum</a:t>
            </a:r>
            <a:endParaRPr lang="ru-RU" sz="24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Lorem ipsum dolor sit </a:t>
            </a:r>
            <a:r>
              <a:rPr lang="en-US" dirty="0" err="1">
                <a:solidFill>
                  <a:schemeClr val="bg1"/>
                </a:solidFill>
              </a:rPr>
              <a:t>amet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consectetur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adipiscing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elit</a:t>
            </a:r>
            <a:r>
              <a:rPr lang="en-US" dirty="0">
                <a:solidFill>
                  <a:schemeClr val="bg1"/>
                </a:solidFill>
              </a:rPr>
              <a:t>, sed do </a:t>
            </a:r>
            <a:r>
              <a:rPr lang="en-US" dirty="0" err="1">
                <a:solidFill>
                  <a:schemeClr val="bg1"/>
                </a:solidFill>
              </a:rPr>
              <a:t>eiusmod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tempor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incididunt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labore</a:t>
            </a:r>
            <a:r>
              <a:rPr lang="en-US" dirty="0">
                <a:solidFill>
                  <a:schemeClr val="bg1"/>
                </a:solidFill>
              </a:rPr>
              <a:t> et dolore magna </a:t>
            </a:r>
            <a:r>
              <a:rPr lang="en-US" dirty="0" err="1">
                <a:solidFill>
                  <a:schemeClr val="bg1"/>
                </a:solidFill>
              </a:rPr>
              <a:t>aliqua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AB17B3-B4CC-40CA-B0F7-6C9CEB958228}"/>
              </a:ext>
            </a:extLst>
          </p:cNvPr>
          <p:cNvSpPr txBox="1"/>
          <p:nvPr/>
        </p:nvSpPr>
        <p:spPr>
          <a:xfrm>
            <a:off x="862592" y="244739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3" name="Ромб 22">
            <a:extLst>
              <a:ext uri="{FF2B5EF4-FFF2-40B4-BE49-F238E27FC236}">
                <a16:creationId xmlns:a16="http://schemas.microsoft.com/office/drawing/2014/main" id="{ED95C875-93D4-4268-8339-76341A73CF48}"/>
              </a:ext>
            </a:extLst>
          </p:cNvPr>
          <p:cNvSpPr/>
          <p:nvPr/>
        </p:nvSpPr>
        <p:spPr>
          <a:xfrm>
            <a:off x="651000" y="3937218"/>
            <a:ext cx="765000" cy="720000"/>
          </a:xfrm>
          <a:prstGeom prst="diamond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27DBE69F-3AF8-42F5-AC11-DEC8518B3FED}"/>
              </a:ext>
            </a:extLst>
          </p:cNvPr>
          <p:cNvSpPr/>
          <p:nvPr/>
        </p:nvSpPr>
        <p:spPr>
          <a:xfrm>
            <a:off x="1473075" y="3650887"/>
            <a:ext cx="512737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Lorem ipsum</a:t>
            </a:r>
            <a:endParaRPr lang="ru-RU" sz="24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Lorem ipsum dolor sit </a:t>
            </a:r>
            <a:r>
              <a:rPr lang="en-US" dirty="0" err="1">
                <a:solidFill>
                  <a:schemeClr val="bg1"/>
                </a:solidFill>
              </a:rPr>
              <a:t>amet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consectetur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adipiscing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elit</a:t>
            </a:r>
            <a:r>
              <a:rPr lang="en-US" dirty="0">
                <a:solidFill>
                  <a:schemeClr val="bg1"/>
                </a:solidFill>
              </a:rPr>
              <a:t>, sed do </a:t>
            </a:r>
            <a:r>
              <a:rPr lang="en-US" dirty="0" err="1">
                <a:solidFill>
                  <a:schemeClr val="bg1"/>
                </a:solidFill>
              </a:rPr>
              <a:t>eiusmod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tempor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incididunt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labore</a:t>
            </a:r>
            <a:r>
              <a:rPr lang="en-US" dirty="0">
                <a:solidFill>
                  <a:schemeClr val="bg1"/>
                </a:solidFill>
              </a:rPr>
              <a:t> et dolore magna </a:t>
            </a:r>
            <a:r>
              <a:rPr lang="en-US" dirty="0" err="1">
                <a:solidFill>
                  <a:schemeClr val="bg1"/>
                </a:solidFill>
              </a:rPr>
              <a:t>aliqua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E5A8EFF-B539-4191-8C26-E7909E2CE080}"/>
              </a:ext>
            </a:extLst>
          </p:cNvPr>
          <p:cNvSpPr txBox="1"/>
          <p:nvPr/>
        </p:nvSpPr>
        <p:spPr>
          <a:xfrm>
            <a:off x="862592" y="403560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6" name="Ромб 25">
            <a:extLst>
              <a:ext uri="{FF2B5EF4-FFF2-40B4-BE49-F238E27FC236}">
                <a16:creationId xmlns:a16="http://schemas.microsoft.com/office/drawing/2014/main" id="{F3D33795-BBE7-43D5-9E92-5F75087B99D7}"/>
              </a:ext>
            </a:extLst>
          </p:cNvPr>
          <p:cNvSpPr/>
          <p:nvPr/>
        </p:nvSpPr>
        <p:spPr>
          <a:xfrm>
            <a:off x="651000" y="5525436"/>
            <a:ext cx="765000" cy="720000"/>
          </a:xfrm>
          <a:prstGeom prst="diamond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0DDC3FC4-793E-4FAE-95B3-38C66236FA9C}"/>
              </a:ext>
            </a:extLst>
          </p:cNvPr>
          <p:cNvSpPr/>
          <p:nvPr/>
        </p:nvSpPr>
        <p:spPr>
          <a:xfrm>
            <a:off x="1473075" y="5239105"/>
            <a:ext cx="512737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Lorem ipsum</a:t>
            </a:r>
            <a:endParaRPr lang="ru-RU" sz="24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Lorem ipsum dolor sit </a:t>
            </a:r>
            <a:r>
              <a:rPr lang="en-US" dirty="0" err="1">
                <a:solidFill>
                  <a:schemeClr val="bg1"/>
                </a:solidFill>
              </a:rPr>
              <a:t>amet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consectetur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adipiscing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elit</a:t>
            </a:r>
            <a:r>
              <a:rPr lang="en-US" dirty="0">
                <a:solidFill>
                  <a:schemeClr val="bg1"/>
                </a:solidFill>
              </a:rPr>
              <a:t>, sed do </a:t>
            </a:r>
            <a:r>
              <a:rPr lang="en-US" dirty="0" err="1">
                <a:solidFill>
                  <a:schemeClr val="bg1"/>
                </a:solidFill>
              </a:rPr>
              <a:t>eiusmod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tempor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incididunt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labore</a:t>
            </a:r>
            <a:r>
              <a:rPr lang="en-US" dirty="0">
                <a:solidFill>
                  <a:schemeClr val="bg1"/>
                </a:solidFill>
              </a:rPr>
              <a:t> et dolore magna </a:t>
            </a:r>
            <a:r>
              <a:rPr lang="en-US" dirty="0" err="1">
                <a:solidFill>
                  <a:schemeClr val="bg1"/>
                </a:solidFill>
              </a:rPr>
              <a:t>aliqua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D374107-02DA-4704-8541-2128A96A3F82}"/>
              </a:ext>
            </a:extLst>
          </p:cNvPr>
          <p:cNvSpPr txBox="1"/>
          <p:nvPr/>
        </p:nvSpPr>
        <p:spPr>
          <a:xfrm>
            <a:off x="862592" y="562382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883512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тель">
      <a:dk1>
        <a:sysClr val="windowText" lastClr="000000"/>
      </a:dk1>
      <a:lt1>
        <a:sysClr val="window" lastClr="FFFFFF"/>
      </a:lt1>
      <a:dk2>
        <a:srgbClr val="021F59"/>
      </a:dk2>
      <a:lt2>
        <a:srgbClr val="E7E6E6"/>
      </a:lt2>
      <a:accent1>
        <a:srgbClr val="021F59"/>
      </a:accent1>
      <a:accent2>
        <a:srgbClr val="D99255"/>
      </a:accent2>
      <a:accent3>
        <a:srgbClr val="F2A35E"/>
      </a:accent3>
      <a:accent4>
        <a:srgbClr val="F2A35E"/>
      </a:accent4>
      <a:accent5>
        <a:srgbClr val="0D0D0D"/>
      </a:accent5>
      <a:accent6>
        <a:srgbClr val="F2F2F2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762</Words>
  <Application>Microsoft Office PowerPoint</Application>
  <PresentationFormat>Широкоэкранный</PresentationFormat>
  <Paragraphs>82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Open Sans</vt:lpstr>
      <vt:lpstr>Тема Office</vt:lpstr>
      <vt:lpstr>Lorem ipsum dolor sit amet</vt:lpstr>
      <vt:lpstr>Lorem ipsum dolor sit amet</vt:lpstr>
      <vt:lpstr>Презентация PowerPoint</vt:lpstr>
      <vt:lpstr>Lorem ipsum dolor sit amet</vt:lpstr>
      <vt:lpstr>Lorem ipsum dolor sit amet</vt:lpstr>
      <vt:lpstr>Lorem ipsum dolor sit amet</vt:lpstr>
      <vt:lpstr>Lorem ipsum dolor sit amet</vt:lpstr>
      <vt:lpstr>Lorem ipsum dolor sit amet</vt:lpstr>
      <vt:lpstr>Lorem ipsum dolor sit amet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Юрий Козырев</cp:lastModifiedBy>
  <cp:revision>17</cp:revision>
  <dcterms:created xsi:type="dcterms:W3CDTF">2020-07-11T14:12:48Z</dcterms:created>
  <dcterms:modified xsi:type="dcterms:W3CDTF">2020-07-11T18:27:33Z</dcterms:modified>
</cp:coreProperties>
</file>