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0" r:id="rId5"/>
    <p:sldId id="274" r:id="rId6"/>
    <p:sldId id="271" r:id="rId7"/>
    <p:sldId id="272" r:id="rId8"/>
    <p:sldId id="273" r:id="rId9"/>
    <p:sldId id="258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C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rgbClr val="93CD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6B5F82-F36C-4472-A771-E73E6B2791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3500" y="-26268"/>
            <a:ext cx="8517499" cy="6884268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660453B-1B5B-4199-A527-3C15DB054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1000" y="5184000"/>
            <a:ext cx="5257800" cy="1325563"/>
          </a:xfrm>
        </p:spPr>
        <p:txBody>
          <a:bodyPr/>
          <a:lstStyle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8471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756F5F-238C-4EA5-953D-83BC7A40E2A5}"/>
              </a:ext>
            </a:extLst>
          </p:cNvPr>
          <p:cNvSpPr/>
          <p:nvPr userDrawn="1"/>
        </p:nvSpPr>
        <p:spPr>
          <a:xfrm>
            <a:off x="0" y="1674000"/>
            <a:ext cx="12192000" cy="1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A24F890-6633-4AD3-9C24-3D0B92AF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BC0BA3-1E1F-4BDD-8E19-DB8F68551C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294063"/>
            <a:ext cx="10515600" cy="29702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560B685-5836-4067-85B7-2D3D4F5E09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89138"/>
            <a:ext cx="10515600" cy="8096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7588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EEF441D-A1A1-48BA-B9DE-0AAA8224B7D0}"/>
              </a:ext>
            </a:extLst>
          </p:cNvPr>
          <p:cNvSpPr/>
          <p:nvPr userDrawn="1"/>
        </p:nvSpPr>
        <p:spPr>
          <a:xfrm>
            <a:off x="0" y="0"/>
            <a:ext cx="59188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307CA8-65BF-4D7F-BB9A-49ACF57E72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1000" y="1198274"/>
            <a:ext cx="4815000" cy="4461451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701238B-17B1-4DAB-9C27-FC7BE9B87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02" y="1359000"/>
            <a:ext cx="5280898" cy="1325563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9153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0FE10-5916-4CD2-A8F4-4783AB7F0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9F7891-408B-4AE7-AFBB-74C8C59E7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FE981-D626-4C01-8A61-380045A43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777F44-6901-405C-BC7C-3029DFECE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AF3177-974C-4DFF-8018-50F0537E1BC0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C28441-8FCD-4403-9A3B-00F6D5F15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B75967-A2F5-4CD4-938F-942B1B491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8C9609-D9A9-44C4-B86E-DF28D900B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101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9F0C85-006C-4C6D-B2A5-8BE9817F6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A7449C-2425-47F0-9A3E-DD08E8A34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2A9AF9-9297-4B65-9AEF-B205E8B96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89E1FAA-570E-4302-BD82-6B61520AC3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F383C5-21C8-4F37-B387-DA90DF4A72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096DE8-EFA3-43C3-8538-EB1B4177D6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AF3177-974C-4DFF-8018-50F0537E1BC0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3A43D9-6B1B-44E3-8EE8-C55BB0C8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A3C5F6-F8EF-49DB-B792-6115C3224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8C9609-D9A9-44C4-B86E-DF28D900B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170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85CF2-C056-449A-A7BD-D3B995C5B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CC99FF-F33D-490B-A9A6-716C57F3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AF3177-974C-4DFF-8018-50F0537E1BC0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AF2FBD-CA50-477B-8FE8-31A661465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838C7E-D370-4A7E-95BF-2AA4929EB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8C9609-D9A9-44C4-B86E-DF28D900B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231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D83D05F-95F1-4439-B4A8-D7B0B3C4A0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AF3177-974C-4DFF-8018-50F0537E1BC0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C5409B1-95BC-46DD-B0DE-AC7F8E1B0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8565C-D220-48E0-A834-F517910F0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8C9609-D9A9-44C4-B86E-DF28D900B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230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35017-B45E-4A7D-B3FD-FE4179D7C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23ADBE-9DE5-4EF7-A4F4-A8D9B8257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1C9CA6-7F29-431A-9388-6C498F517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297C26-4B21-4B27-BC6D-957A4852E0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AF3177-974C-4DFF-8018-50F0537E1BC0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ECB060-9DEC-42F1-BF45-7DD32EC31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CCD66D-C4DD-40E5-9A2C-EFADB9D03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8C9609-D9A9-44C4-B86E-DF28D900B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370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1272E-80EB-4529-8C97-7F4334110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6BDD97-F735-487D-A1C6-FB09182F5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DE26B3-0F08-44CA-B40A-3F57CB1BA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530699-C693-47F1-B768-781C7559BD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AF3177-974C-4DFF-8018-50F0537E1BC0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208655-7EE7-44FD-998A-F0E8A8829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30D32D-AACC-4077-9B0E-F9D9BC34E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8C9609-D9A9-44C4-B86E-DF28D900B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449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8AA6F-632D-4CD3-B386-C7C0131A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4B279E-B88C-4307-9DB5-963D47CCF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6AFE32-2AC0-417A-8362-5C832AE52A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AF3177-974C-4DFF-8018-50F0537E1BC0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722527-67D2-4742-95C6-7772CBF06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2E3A27-F09B-409E-923E-E43FAD75E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8C9609-D9A9-44C4-B86E-DF28D900B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946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70A089-873C-424C-B20D-B1CB7B93D4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1C155F-5BD9-431F-B1B8-1909383C1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88F364-EBFD-4D89-BAD0-7BB3A593F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AF3177-974C-4DFF-8018-50F0537E1BC0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5D3FF9-EEC8-4A3F-A482-65E56CA2B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95AD2D-CD66-4633-804D-ECC8DC44A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8C9609-D9A9-44C4-B86E-DF28D900B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16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C3F09-619B-4D5D-8357-A4D83169E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263F48-7399-4514-950B-23294D8CA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23C07D-CF38-40BC-AC81-EF6F418470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AF3177-974C-4DFF-8018-50F0537E1BC0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95C1C-30F7-4EA8-83F2-1039A704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B34971-F10E-4B22-8CB3-73726E76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8C9609-D9A9-44C4-B86E-DF28D900B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963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12A3A-1567-4F30-BEB1-4E1BAD899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AB541F-37CA-44B5-912C-1764000FE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844F18-73B5-45B7-ABE5-F9581D98E2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AF3177-974C-4DFF-8018-50F0537E1BC0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4B96D5-D06A-4761-9A2C-6245C938C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2AA9CC-4990-4071-B781-85232406D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8C9609-D9A9-44C4-B86E-DF28D900B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487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716D6-D0D0-4C62-A69F-F71C284A7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D788E8-EB72-41EF-997B-2225C6F93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8CA13B-DF10-48B8-B47D-9A475B3561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AF3177-974C-4DFF-8018-50F0537E1BC0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ADE343-4565-48A9-97B5-A926E5819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CD6030-51CF-444F-8562-370603FF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8C9609-D9A9-44C4-B86E-DF28D900B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62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1ABB4-84E6-4957-916D-CC332F6B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C7823A-AB17-46E4-B7FA-475AC7D0D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6528C9-5884-4B4D-B36C-1A614FA1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A9552C-5650-405C-942C-79F245E32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A733B-55B7-42F8-B642-7A4DC9DA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40E1113-501F-42FF-A817-B71D295CCD2C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39F007F-2479-4E1B-962F-B6FEF354E7FF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FBB389D-F645-4EF0-A313-F1760EDDD65D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E8DDD8ED-37DB-433B-9BE3-ED56AB186990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3" name="Блок-схема: объединение 12">
              <a:extLst>
                <a:ext uri="{FF2B5EF4-FFF2-40B4-BE49-F238E27FC236}">
                  <a16:creationId xmlns:a16="http://schemas.microsoft.com/office/drawing/2014/main" id="{8A9AC1B6-7038-462A-A7C2-D0F29619BF17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463789D-0C7C-454D-BFD9-1DE51E4C5BFC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84D431FD-AB15-4701-9AC6-CDB8CE4C764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:a16="http://schemas.microsoft.com/office/drawing/2014/main" id="{E7D3F83A-004E-403A-8F03-CC8948CF9F67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519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4B881EB-1784-473B-8081-FDC8508B7613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119E31C-4778-49B4-88E9-494EF71DCCA4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B8690DA-5449-464D-80A9-DCC9C148D31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315118C4-713A-4AB9-B08B-BD62864C2E6A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3" name="Блок-схема: объединение 12">
              <a:extLst>
                <a:ext uri="{FF2B5EF4-FFF2-40B4-BE49-F238E27FC236}">
                  <a16:creationId xmlns:a16="http://schemas.microsoft.com/office/drawing/2014/main" id="{A0898C5B-FFF0-4624-824E-84E4C17CBB1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BCAD506-BA00-4E33-B68C-E5911E34BEAB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01341E1-EFB0-48B5-8780-45599BABAF41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:a16="http://schemas.microsoft.com/office/drawing/2014/main" id="{DE8C835F-D205-4D6A-8A82-F0DFE38F02A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666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1">
            <a:extLst>
              <a:ext uri="{FF2B5EF4-FFF2-40B4-BE49-F238E27FC236}">
                <a16:creationId xmlns:a16="http://schemas.microsoft.com/office/drawing/2014/main" id="{212017C5-14B7-48BC-B8BE-D5D4F4B4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34000"/>
            <a:ext cx="11341100" cy="10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Рисунок 2">
            <a:extLst>
              <a:ext uri="{FF2B5EF4-FFF2-40B4-BE49-F238E27FC236}">
                <a16:creationId xmlns:a16="http://schemas.microsoft.com/office/drawing/2014/main" id="{36831F7D-B09F-4F32-A572-FF1722AB40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Рисунок 2">
            <a:extLst>
              <a:ext uri="{FF2B5EF4-FFF2-40B4-BE49-F238E27FC236}">
                <a16:creationId xmlns:a16="http://schemas.microsoft.com/office/drawing/2014/main" id="{491E53D3-0B88-498D-A9DC-A437A9E4F8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41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Рисунок 2">
            <a:extLst>
              <a:ext uri="{FF2B5EF4-FFF2-40B4-BE49-F238E27FC236}">
                <a16:creationId xmlns:a16="http://schemas.microsoft.com/office/drawing/2014/main" id="{CA28B859-26E1-497E-B38C-EB350280E0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1675" y="23034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83794A95-742B-476B-A491-D78B55E6ACE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450" y="40581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A08D924-CC38-4A36-8978-268388CC3B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6109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88B833B7-5777-405E-B3BD-11A5DD0A9C4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76000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2B4081C9-FF26-4F20-A23C-5DFDD3FDC02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39" y="1493838"/>
            <a:ext cx="11341100" cy="6270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FC03AC4-0ACD-47AD-9F9F-E09327CAEA24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F9B881F-8C58-47D0-A3FE-B4A2C623BC40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698F3764-7851-4610-B9E9-DA778617CECE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868FCF22-56EA-4317-B9C7-E294C17D24D3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8" name="Блок-схема: объединение 17">
              <a:extLst>
                <a:ext uri="{FF2B5EF4-FFF2-40B4-BE49-F238E27FC236}">
                  <a16:creationId xmlns:a16="http://schemas.microsoft.com/office/drawing/2014/main" id="{2953430D-E015-4EDE-A77A-2E6F8F7B7A73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50034EE-489F-492F-88F5-8607CA789417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4050F1EC-7E55-40B0-BE07-C108BF7EE986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21" name="Блок-схема: объединение 20">
              <a:extLst>
                <a:ext uri="{FF2B5EF4-FFF2-40B4-BE49-F238E27FC236}">
                  <a16:creationId xmlns:a16="http://schemas.microsoft.com/office/drawing/2014/main" id="{E675CAD4-0442-4ED3-A796-158AFA773B44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583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FB3E60-2F82-4C12-95B3-7ACC1B0E5862}" type="datetimeFigureOut">
              <a:rPr lang="ru-RU" smtClean="0"/>
              <a:pPr/>
              <a:t>16.08.2020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accent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8629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A75B666-56EB-4BC3-A2DA-3F26BD5CBF9B}"/>
              </a:ext>
            </a:extLst>
          </p:cNvPr>
          <p:cNvSpPr/>
          <p:nvPr userDrawn="1"/>
        </p:nvSpPr>
        <p:spPr>
          <a:xfrm>
            <a:off x="8031000" y="447747"/>
            <a:ext cx="3735000" cy="596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8502" y="3654002"/>
            <a:ext cx="6525000" cy="260999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01" y="594001"/>
            <a:ext cx="6525000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8501" y="1764001"/>
            <a:ext cx="6525000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2446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://free-slides.net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2F7E6-3221-4705-B119-652896C3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DF75C0-C536-480B-8749-07AE7C223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DCB137-8C38-471C-935B-D393353EA5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F3177-974C-4DFF-8018-50F0537E1BC0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3A91A9-8A0B-40E9-81E9-033D85BD7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642C96-3D5C-431D-A4C8-864ED8549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C9609-D9A9-44C4-B86E-DF28D900BC25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FB994725-5812-4F3C-A97B-37331BF17123}"/>
              </a:ext>
            </a:extLst>
          </p:cNvPr>
          <p:cNvGrpSpPr/>
          <p:nvPr userDrawn="1"/>
        </p:nvGrpSpPr>
        <p:grpSpPr>
          <a:xfrm>
            <a:off x="-2160636" y="548807"/>
            <a:ext cx="1775473" cy="807830"/>
            <a:chOff x="-2096383" y="21447"/>
            <a:chExt cx="1331778" cy="6057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56E574-EEAE-4AC5-B0E0-410264F63B62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29701" cy="219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pic>
          <p:nvPicPr>
            <p:cNvPr id="9" name="Picture 10">
              <a:hlinkClick r:id="rId21"/>
              <a:extLst>
                <a:ext uri="{FF2B5EF4-FFF2-40B4-BE49-F238E27FC236}">
                  <a16:creationId xmlns:a16="http://schemas.microsoft.com/office/drawing/2014/main" id="{2918D738-5389-492F-AD6D-78FA7BD999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30577" y="102192"/>
              <a:ext cx="965972" cy="524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841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64" r:id="rId5"/>
    <p:sldLayoutId id="2147483665" r:id="rId6"/>
    <p:sldLayoutId id="2147483662" r:id="rId7"/>
    <p:sldLayoutId id="2147483667" r:id="rId8"/>
    <p:sldLayoutId id="2147483668" r:id="rId9"/>
    <p:sldLayoutId id="2147483663" r:id="rId10"/>
    <p:sldLayoutId id="214748366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C33AD35-C8FA-4AB0-8968-1752DBBE1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Veterinary </a:t>
            </a:r>
            <a:br>
              <a:rPr lang="en-US" sz="4800" dirty="0"/>
            </a:br>
            <a:r>
              <a:rPr lang="en-US" sz="4800" dirty="0"/>
              <a:t>clinic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858335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2A1E4A6-7EB5-43F2-AECE-2CE164D79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RESOURCES</a:t>
            </a:r>
            <a:endParaRPr lang="ru-RU" sz="54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E5203F6-9308-471D-930E-01AB4FE48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 PowerPoint templates and Google Slides Themes </a:t>
            </a:r>
          </a:p>
          <a:p>
            <a:pPr marL="0" indent="0">
              <a:buNone/>
            </a:pPr>
            <a:r>
              <a:rPr lang="en-US" dirty="0"/>
              <a:t>from </a:t>
            </a:r>
            <a:r>
              <a:rPr lang="en-US" dirty="0">
                <a:hlinkClick r:id="rId2"/>
              </a:rPr>
              <a:t>free-slides.net </a:t>
            </a:r>
            <a:endParaRPr lang="en-US" dirty="0"/>
          </a:p>
          <a:p>
            <a:r>
              <a:rPr lang="en-US" dirty="0"/>
              <a:t>Icons designed by Vectors Market from </a:t>
            </a:r>
            <a:r>
              <a:rPr lang="en-US" dirty="0" err="1">
                <a:hlinkClick r:id="rId3"/>
              </a:rPr>
              <a:t>Flaticon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337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ED2AD7D-66B5-47BC-A1A7-0BE8DFAE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BF654C5-B804-4999-895D-B80C1257F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449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D5C4DEC-BE3C-4524-9828-F1C0096AA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8FA9D0D-A5D6-4288-AFEE-65C19968373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8C86F5-918F-4697-8D95-937170B8A15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B9710B6-74FE-4ACD-BE72-26AF466E7D5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3583236-059B-4C87-8DC0-842EC184D16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F384654-9C20-437A-9695-2100AFE2900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F9928EA-41B5-48A9-9E2F-646F65317CD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F6B6548C-E7C8-460B-8907-C9CD12BBC2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234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FD54CC4-D45A-4B3F-A134-B8DFACB6A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5400" b="1" dirty="0">
                <a:solidFill>
                  <a:schemeClr val="accent1"/>
                </a:solidFill>
              </a:rPr>
              <a:t>Lorem Ipsum Dolor Sit Amet</a:t>
            </a:r>
            <a:endParaRPr lang="ru-RU" sz="5400" dirty="0">
              <a:solidFill>
                <a:schemeClr val="accent1"/>
              </a:solidFill>
            </a:endParaRP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7FD1FE1F-0A66-44E6-8784-4ED576112C4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1584000"/>
            <a:ext cx="10515600" cy="11255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accent1"/>
                </a:solidFill>
              </a:rPr>
              <a:t>Lorem ipsum dolor sit </a:t>
            </a:r>
            <a:r>
              <a:rPr lang="en-US" sz="1800" dirty="0" err="1">
                <a:solidFill>
                  <a:schemeClr val="accent1"/>
                </a:solidFill>
              </a:rPr>
              <a:t>amet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consectetur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adipiscing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elit</a:t>
            </a:r>
            <a:r>
              <a:rPr lang="en-US" sz="1800" dirty="0">
                <a:solidFill>
                  <a:schemeClr val="accent1"/>
                </a:solidFill>
              </a:rPr>
              <a:t>, sed do </a:t>
            </a:r>
            <a:r>
              <a:rPr lang="en-US" sz="1800" dirty="0" err="1">
                <a:solidFill>
                  <a:schemeClr val="accent1"/>
                </a:solidFill>
              </a:rPr>
              <a:t>eiusmod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tempor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incididunt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ut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labore</a:t>
            </a:r>
            <a:r>
              <a:rPr lang="en-US" sz="1800" dirty="0">
                <a:solidFill>
                  <a:schemeClr val="accent1"/>
                </a:solidFill>
              </a:rPr>
              <a:t> et dolore magna </a:t>
            </a:r>
            <a:r>
              <a:rPr lang="en-US" sz="1800" dirty="0" err="1">
                <a:solidFill>
                  <a:schemeClr val="accent1"/>
                </a:solidFill>
              </a:rPr>
              <a:t>aliqua</a:t>
            </a:r>
            <a:r>
              <a:rPr lang="en-US" sz="1800" dirty="0">
                <a:solidFill>
                  <a:schemeClr val="accent1"/>
                </a:solidFill>
              </a:rPr>
              <a:t>. Ut </a:t>
            </a:r>
            <a:r>
              <a:rPr lang="en-US" sz="1800" dirty="0" err="1">
                <a:solidFill>
                  <a:schemeClr val="accent1"/>
                </a:solidFill>
              </a:rPr>
              <a:t>enim</a:t>
            </a:r>
            <a:r>
              <a:rPr lang="en-US" sz="1800" dirty="0">
                <a:solidFill>
                  <a:schemeClr val="accent1"/>
                </a:solidFill>
              </a:rPr>
              <a:t> ad minim </a:t>
            </a:r>
            <a:r>
              <a:rPr lang="en-US" sz="1800" dirty="0" err="1">
                <a:solidFill>
                  <a:schemeClr val="accent1"/>
                </a:solidFill>
              </a:rPr>
              <a:t>veniam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quis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nostrud</a:t>
            </a:r>
            <a:r>
              <a:rPr lang="en-US" sz="1800" dirty="0">
                <a:solidFill>
                  <a:schemeClr val="accent1"/>
                </a:solidFill>
              </a:rPr>
              <a:t> exercitation </a:t>
            </a:r>
            <a:r>
              <a:rPr lang="en-US" sz="1800" dirty="0" err="1">
                <a:solidFill>
                  <a:schemeClr val="accent1"/>
                </a:solidFill>
              </a:rPr>
              <a:t>ullamco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laboris</a:t>
            </a:r>
            <a:r>
              <a:rPr lang="en-US" sz="1800" dirty="0">
                <a:solidFill>
                  <a:schemeClr val="accent1"/>
                </a:solidFill>
              </a:rPr>
              <a:t> nisi </a:t>
            </a:r>
            <a:r>
              <a:rPr lang="en-US" sz="1800" dirty="0" err="1">
                <a:solidFill>
                  <a:schemeClr val="accent1"/>
                </a:solidFill>
              </a:rPr>
              <a:t>ut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aliquip</a:t>
            </a:r>
            <a:r>
              <a:rPr lang="en-US" sz="1800" dirty="0">
                <a:solidFill>
                  <a:schemeClr val="accent1"/>
                </a:solidFill>
              </a:rPr>
              <a:t> ex </a:t>
            </a:r>
            <a:r>
              <a:rPr lang="en-US" sz="1800" dirty="0" err="1">
                <a:solidFill>
                  <a:schemeClr val="accent1"/>
                </a:solidFill>
              </a:rPr>
              <a:t>ea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commodo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consequat</a:t>
            </a:r>
            <a:r>
              <a:rPr lang="en-US" sz="1800" dirty="0">
                <a:solidFill>
                  <a:schemeClr val="accent1"/>
                </a:solidFill>
              </a:rPr>
              <a:t>. </a:t>
            </a:r>
            <a:endParaRPr lang="ru-RU" sz="1800" dirty="0">
              <a:solidFill>
                <a:schemeClr val="accent1"/>
              </a:solidFill>
            </a:endParaRPr>
          </a:p>
        </p:txBody>
      </p:sp>
      <p:graphicFrame>
        <p:nvGraphicFramePr>
          <p:cNvPr id="7" name="Таблица 10">
            <a:extLst>
              <a:ext uri="{FF2B5EF4-FFF2-40B4-BE49-F238E27FC236}">
                <a16:creationId xmlns:a16="http://schemas.microsoft.com/office/drawing/2014/main" id="{3E7CADFD-779E-4687-B50D-DC0F44634B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0146528"/>
              </p:ext>
            </p:extLst>
          </p:nvPr>
        </p:nvGraphicFramePr>
        <p:xfrm>
          <a:off x="280988" y="2902564"/>
          <a:ext cx="11630024" cy="346096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907506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2907506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2907506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2907506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49442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Title</a:t>
                      </a:r>
                      <a:r>
                        <a:rPr lang="ru-RU" dirty="0">
                          <a:solidFill>
                            <a:schemeClr val="accent1"/>
                          </a:solidFill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Title</a:t>
                      </a:r>
                      <a:r>
                        <a:rPr lang="ru-RU" dirty="0">
                          <a:solidFill>
                            <a:schemeClr val="accent1"/>
                          </a:solidFill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Title</a:t>
                      </a:r>
                      <a:r>
                        <a:rPr lang="ru-RU" dirty="0">
                          <a:solidFill>
                            <a:schemeClr val="accent1"/>
                          </a:solidFill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Title</a:t>
                      </a:r>
                      <a:r>
                        <a:rPr lang="ru-RU" dirty="0">
                          <a:solidFill>
                            <a:schemeClr val="accent1"/>
                          </a:solidFill>
                        </a:rPr>
                        <a:t>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/>
                          </a:solidFill>
                        </a:rPr>
                        <a:t>01.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accent1"/>
                          </a:solidFill>
                        </a:rPr>
                        <a:t>Lorem Ipsum Dolor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Lorem Ipsum Dolor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Lorem Ipsum Dolor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/>
                          </a:solidFill>
                        </a:rPr>
                        <a:t>02.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Lorem Ipsum Dolor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Lorem Ipsum Dolor</a:t>
                      </a:r>
                      <a:endParaRPr lang="ru-RU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Lorem Ipsum Dolor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/>
                          </a:solidFill>
                        </a:rPr>
                        <a:t>03.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Lorem Ipsum Dolor</a:t>
                      </a:r>
                      <a:endParaRPr lang="ru-RU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Lorem Ipsum Dolor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Lorem Ipsum Dolor</a:t>
                      </a:r>
                      <a:endParaRPr lang="ru-RU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/>
                          </a:solidFill>
                        </a:rPr>
                        <a:t>04.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Lorem Ipsum Dolor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Lorem Ipsum Dolor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Lorem Ipsum Dolor</a:t>
                      </a:r>
                      <a:endParaRPr lang="ru-RU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/>
                          </a:solidFill>
                        </a:rPr>
                        <a:t>05.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Lorem Ipsum Dolor</a:t>
                      </a:r>
                      <a:endParaRPr lang="ru-RU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Lorem Ipsum Dolor</a:t>
                      </a:r>
                      <a:endParaRPr lang="ru-RU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Lorem Ipsum Dolor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/>
                          </a:solidFill>
                        </a:rPr>
                        <a:t>06.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Lorem Ipsum Dolor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Lorem Ipsum Dolor</a:t>
                      </a:r>
                      <a:endParaRPr lang="ru-RU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Lorem Ipsum Dolor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285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FEDB6E3-2FF3-46B6-96EF-27F657C7E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</a:t>
            </a:r>
            <a:br>
              <a:rPr lang="da-DK" dirty="0"/>
            </a:br>
            <a:r>
              <a:rPr lang="da-DK" dirty="0"/>
              <a:t>Dolor Sit Amet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552BFB-4B7E-47BF-A775-0BF71AB7B29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EE7CCC90-A240-4623-BED7-04C2724813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2304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335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8C852D-34AC-47EC-AF93-A27108B496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5B1F636-9D2B-4B78-BFF5-8AB1AC469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>
                <a:solidFill>
                  <a:schemeClr val="accent1"/>
                </a:solidFill>
              </a:rPr>
              <a:t>Lorem Ipsum Dolor Sit Amet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FDADBA8-D1B6-43A2-93E0-2AB83224A9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tx1"/>
                </a:solidFill>
              </a:rPr>
              <a:t>Lorem ipsum dolor sit </a:t>
            </a:r>
            <a:r>
              <a:rPr lang="en-US" sz="1600" dirty="0" err="1">
                <a:solidFill>
                  <a:schemeClr val="tx1"/>
                </a:solidFill>
              </a:rPr>
              <a:t>amet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consectetuer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adipiscing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elit</a:t>
            </a:r>
            <a:r>
              <a:rPr lang="en-US" sz="1600" dirty="0">
                <a:solidFill>
                  <a:schemeClr val="tx1"/>
                </a:solidFill>
              </a:rPr>
              <a:t>, sed diam </a:t>
            </a:r>
            <a:r>
              <a:rPr lang="en-US" sz="1600" dirty="0" err="1">
                <a:solidFill>
                  <a:schemeClr val="tx1"/>
                </a:solidFill>
              </a:rPr>
              <a:t>nonummy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nibh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euismod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tincidunt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laoreet</a:t>
            </a:r>
            <a:r>
              <a:rPr lang="en-US" sz="1600" dirty="0">
                <a:solidFill>
                  <a:schemeClr val="tx1"/>
                </a:solidFill>
              </a:rPr>
              <a:t> dolore magna </a:t>
            </a:r>
            <a:r>
              <a:rPr lang="en-US" sz="1600" dirty="0" err="1">
                <a:solidFill>
                  <a:schemeClr val="tx1"/>
                </a:solidFill>
              </a:rPr>
              <a:t>aliquam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erat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volutpat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tx1"/>
                </a:solidFill>
              </a:rPr>
              <a:t>Lorem ipsum dolor sit </a:t>
            </a:r>
            <a:r>
              <a:rPr lang="en-US" sz="1600" dirty="0" err="1">
                <a:solidFill>
                  <a:schemeClr val="tx1"/>
                </a:solidFill>
              </a:rPr>
              <a:t>amet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consectetuer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adipiscing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elit</a:t>
            </a:r>
            <a:r>
              <a:rPr lang="en-US" sz="1600" dirty="0">
                <a:solidFill>
                  <a:schemeClr val="tx1"/>
                </a:solidFill>
              </a:rPr>
              <a:t>, sed diam </a:t>
            </a:r>
            <a:r>
              <a:rPr lang="en-US" sz="1600" dirty="0" err="1">
                <a:solidFill>
                  <a:schemeClr val="tx1"/>
                </a:solidFill>
              </a:rPr>
              <a:t>nonummy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nibh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euismod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tincidunt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laoreet</a:t>
            </a:r>
            <a:r>
              <a:rPr lang="en-US" sz="1600" dirty="0">
                <a:solidFill>
                  <a:schemeClr val="tx1"/>
                </a:solidFill>
              </a:rPr>
              <a:t> dolore magna </a:t>
            </a:r>
            <a:r>
              <a:rPr lang="en-US" sz="1600" dirty="0" err="1">
                <a:solidFill>
                  <a:schemeClr val="tx1"/>
                </a:solidFill>
              </a:rPr>
              <a:t>aliquam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erat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volutpat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AA4C6287-9827-4FFB-8523-EC29B370BCE6}"/>
              </a:ext>
            </a:extLst>
          </p:cNvPr>
          <p:cNvSpPr txBox="1">
            <a:spLocks/>
          </p:cNvSpPr>
          <p:nvPr/>
        </p:nvSpPr>
        <p:spPr>
          <a:xfrm>
            <a:off x="8405040" y="1197000"/>
            <a:ext cx="3516898" cy="977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Lorem Ipsum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</a:rPr>
              <a:t>amet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consectetuer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adipiscing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elit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75B5B8D-660D-4EAE-89CD-F81EE33A5A36}"/>
              </a:ext>
            </a:extLst>
          </p:cNvPr>
          <p:cNvSpPr/>
          <p:nvPr/>
        </p:nvSpPr>
        <p:spPr>
          <a:xfrm>
            <a:off x="7691937" y="1320653"/>
            <a:ext cx="706083" cy="7060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7D803A-A09E-4FD1-89C8-FF9BA809B40C}"/>
              </a:ext>
            </a:extLst>
          </p:cNvPr>
          <p:cNvSpPr txBox="1"/>
          <p:nvPr/>
        </p:nvSpPr>
        <p:spPr>
          <a:xfrm>
            <a:off x="7744255" y="138130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2E27D744-D115-40E0-B1EB-900E55D9ED15}"/>
              </a:ext>
            </a:extLst>
          </p:cNvPr>
          <p:cNvSpPr txBox="1">
            <a:spLocks/>
          </p:cNvSpPr>
          <p:nvPr/>
        </p:nvSpPr>
        <p:spPr>
          <a:xfrm>
            <a:off x="8398020" y="2346000"/>
            <a:ext cx="3516898" cy="977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Lorem Ipsum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</a:rPr>
              <a:t>amet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consectetuer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adipiscing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elit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5AFABD5-7DA5-4A77-A223-52FD20E89B98}"/>
              </a:ext>
            </a:extLst>
          </p:cNvPr>
          <p:cNvSpPr/>
          <p:nvPr/>
        </p:nvSpPr>
        <p:spPr>
          <a:xfrm>
            <a:off x="7684917" y="2469653"/>
            <a:ext cx="706083" cy="7060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9BC3FE-958D-4665-A73D-C704B64E7D03}"/>
              </a:ext>
            </a:extLst>
          </p:cNvPr>
          <p:cNvSpPr txBox="1"/>
          <p:nvPr/>
        </p:nvSpPr>
        <p:spPr>
          <a:xfrm>
            <a:off x="7737235" y="253030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9407B2D5-7E21-4FC6-871E-2E2D61A50C06}"/>
              </a:ext>
            </a:extLst>
          </p:cNvPr>
          <p:cNvSpPr txBox="1">
            <a:spLocks/>
          </p:cNvSpPr>
          <p:nvPr/>
        </p:nvSpPr>
        <p:spPr>
          <a:xfrm>
            <a:off x="8405040" y="3495000"/>
            <a:ext cx="3516898" cy="977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Lorem Ipsum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</a:rPr>
              <a:t>amet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consectetuer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adipiscing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elit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A88A757-362C-456D-9D58-4391BD5B897B}"/>
              </a:ext>
            </a:extLst>
          </p:cNvPr>
          <p:cNvSpPr/>
          <p:nvPr/>
        </p:nvSpPr>
        <p:spPr>
          <a:xfrm>
            <a:off x="7691937" y="3618653"/>
            <a:ext cx="706083" cy="7060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957485-E5B8-4A9F-9066-40BA749ACED1}"/>
              </a:ext>
            </a:extLst>
          </p:cNvPr>
          <p:cNvSpPr txBox="1"/>
          <p:nvPr/>
        </p:nvSpPr>
        <p:spPr>
          <a:xfrm>
            <a:off x="7744255" y="3679306"/>
            <a:ext cx="601447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7" name="Текст 3">
            <a:extLst>
              <a:ext uri="{FF2B5EF4-FFF2-40B4-BE49-F238E27FC236}">
                <a16:creationId xmlns:a16="http://schemas.microsoft.com/office/drawing/2014/main" id="{5B8FBC05-AE97-4272-8ED9-35653D249AE3}"/>
              </a:ext>
            </a:extLst>
          </p:cNvPr>
          <p:cNvSpPr txBox="1">
            <a:spLocks/>
          </p:cNvSpPr>
          <p:nvPr/>
        </p:nvSpPr>
        <p:spPr>
          <a:xfrm>
            <a:off x="8391000" y="4644000"/>
            <a:ext cx="3516898" cy="977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Lorem Ipsum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</a:rPr>
              <a:t>amet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consectetuer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adipiscing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elit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8AC8B73-BE2E-4887-8D7B-202DD3998F05}"/>
              </a:ext>
            </a:extLst>
          </p:cNvPr>
          <p:cNvSpPr/>
          <p:nvPr/>
        </p:nvSpPr>
        <p:spPr>
          <a:xfrm>
            <a:off x="7677897" y="4767653"/>
            <a:ext cx="706083" cy="7060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3A6C5A-C0E4-48E6-BEF7-180A6FA990E5}"/>
              </a:ext>
            </a:extLst>
          </p:cNvPr>
          <p:cNvSpPr txBox="1"/>
          <p:nvPr/>
        </p:nvSpPr>
        <p:spPr>
          <a:xfrm>
            <a:off x="7730215" y="482830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813356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F010A17-3A09-4AB9-B4E5-410AB5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4116552-2DBE-4792-838C-A7ED80F127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06C6E418-2C00-4ED7-B577-C6DBEB634C72}"/>
              </a:ext>
            </a:extLst>
          </p:cNvPr>
          <p:cNvSpPr txBox="1">
            <a:spLocks/>
          </p:cNvSpPr>
          <p:nvPr/>
        </p:nvSpPr>
        <p:spPr>
          <a:xfrm>
            <a:off x="1367847" y="3474000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C4F4A46-DBBA-4BBF-832C-6E1EB688AC3D}"/>
              </a:ext>
            </a:extLst>
          </p:cNvPr>
          <p:cNvSpPr/>
          <p:nvPr/>
        </p:nvSpPr>
        <p:spPr>
          <a:xfrm>
            <a:off x="1367847" y="3093271"/>
            <a:ext cx="2189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178FF9F4-435A-4035-B409-5D9D06C25716}"/>
              </a:ext>
            </a:extLst>
          </p:cNvPr>
          <p:cNvSpPr txBox="1">
            <a:spLocks/>
          </p:cNvSpPr>
          <p:nvPr/>
        </p:nvSpPr>
        <p:spPr>
          <a:xfrm>
            <a:off x="1358388" y="4773812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AAF810E-70B4-4C56-9025-A8CF92EB7536}"/>
              </a:ext>
            </a:extLst>
          </p:cNvPr>
          <p:cNvSpPr/>
          <p:nvPr/>
        </p:nvSpPr>
        <p:spPr>
          <a:xfrm>
            <a:off x="1358388" y="4393083"/>
            <a:ext cx="2189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221F34FF-F646-4E6B-84ED-18B79967521C}"/>
              </a:ext>
            </a:extLst>
          </p:cNvPr>
          <p:cNvSpPr txBox="1">
            <a:spLocks/>
          </p:cNvSpPr>
          <p:nvPr/>
        </p:nvSpPr>
        <p:spPr>
          <a:xfrm>
            <a:off x="1361541" y="6034200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485A5C6-5B83-41A8-A2D4-4C86CE96579A}"/>
              </a:ext>
            </a:extLst>
          </p:cNvPr>
          <p:cNvSpPr/>
          <p:nvPr/>
        </p:nvSpPr>
        <p:spPr>
          <a:xfrm>
            <a:off x="1361541" y="5653471"/>
            <a:ext cx="2189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1A2ED3AA-F426-44FD-99B1-6427B4C0CFFD}"/>
              </a:ext>
            </a:extLst>
          </p:cNvPr>
          <p:cNvSpPr txBox="1">
            <a:spLocks/>
          </p:cNvSpPr>
          <p:nvPr/>
        </p:nvSpPr>
        <p:spPr>
          <a:xfrm>
            <a:off x="7323561" y="3474000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3598E57-5D1E-40AD-A77C-9B4CF76A5D32}"/>
              </a:ext>
            </a:extLst>
          </p:cNvPr>
          <p:cNvSpPr/>
          <p:nvPr/>
        </p:nvSpPr>
        <p:spPr>
          <a:xfrm>
            <a:off x="7323561" y="3093271"/>
            <a:ext cx="2189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C6582CD9-2F42-411E-A617-28C6AAC4A7B5}"/>
              </a:ext>
            </a:extLst>
          </p:cNvPr>
          <p:cNvSpPr txBox="1">
            <a:spLocks/>
          </p:cNvSpPr>
          <p:nvPr/>
        </p:nvSpPr>
        <p:spPr>
          <a:xfrm>
            <a:off x="7314102" y="4773812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1CDDF4F-0556-4322-9521-F07FC99C824D}"/>
              </a:ext>
            </a:extLst>
          </p:cNvPr>
          <p:cNvSpPr/>
          <p:nvPr/>
        </p:nvSpPr>
        <p:spPr>
          <a:xfrm>
            <a:off x="7314102" y="4393083"/>
            <a:ext cx="2189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18" name="Текст 6">
            <a:extLst>
              <a:ext uri="{FF2B5EF4-FFF2-40B4-BE49-F238E27FC236}">
                <a16:creationId xmlns:a16="http://schemas.microsoft.com/office/drawing/2014/main" id="{DBA46759-7665-45AC-B608-5987F704DC92}"/>
              </a:ext>
            </a:extLst>
          </p:cNvPr>
          <p:cNvSpPr txBox="1">
            <a:spLocks/>
          </p:cNvSpPr>
          <p:nvPr/>
        </p:nvSpPr>
        <p:spPr>
          <a:xfrm>
            <a:off x="7317255" y="6034200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C90F922-8F73-4101-9586-CDB3C79DE050}"/>
              </a:ext>
            </a:extLst>
          </p:cNvPr>
          <p:cNvSpPr/>
          <p:nvPr/>
        </p:nvSpPr>
        <p:spPr>
          <a:xfrm>
            <a:off x="7317255" y="5653471"/>
            <a:ext cx="2189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BCD9645-E48B-4486-8E73-1B5AF51212C5}"/>
              </a:ext>
            </a:extLst>
          </p:cNvPr>
          <p:cNvSpPr/>
          <p:nvPr/>
        </p:nvSpPr>
        <p:spPr>
          <a:xfrm>
            <a:off x="759195" y="3204691"/>
            <a:ext cx="599193" cy="599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BE23768-170E-462E-A69E-5672F2C64D11}"/>
              </a:ext>
            </a:extLst>
          </p:cNvPr>
          <p:cNvSpPr/>
          <p:nvPr/>
        </p:nvSpPr>
        <p:spPr>
          <a:xfrm>
            <a:off x="759194" y="4464194"/>
            <a:ext cx="599193" cy="599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8FB9952-1681-4077-9DD1-52798FEA2AB1}"/>
              </a:ext>
            </a:extLst>
          </p:cNvPr>
          <p:cNvSpPr/>
          <p:nvPr/>
        </p:nvSpPr>
        <p:spPr>
          <a:xfrm>
            <a:off x="759194" y="5763121"/>
            <a:ext cx="599193" cy="599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BEE9CC5-6C85-4A59-A1B9-83E144CE2BD2}"/>
              </a:ext>
            </a:extLst>
          </p:cNvPr>
          <p:cNvSpPr/>
          <p:nvPr/>
        </p:nvSpPr>
        <p:spPr>
          <a:xfrm>
            <a:off x="6724368" y="3204691"/>
            <a:ext cx="599193" cy="599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46759AC-E56A-4691-88A9-EC0D8B4A4F25}"/>
              </a:ext>
            </a:extLst>
          </p:cNvPr>
          <p:cNvSpPr/>
          <p:nvPr/>
        </p:nvSpPr>
        <p:spPr>
          <a:xfrm>
            <a:off x="6724367" y="4464194"/>
            <a:ext cx="599193" cy="599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0C970E4-6A64-449F-A2EC-97CC28FB1F84}"/>
              </a:ext>
            </a:extLst>
          </p:cNvPr>
          <p:cNvSpPr/>
          <p:nvPr/>
        </p:nvSpPr>
        <p:spPr>
          <a:xfrm>
            <a:off x="6724367" y="5763121"/>
            <a:ext cx="599193" cy="599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89B5D1-79BE-4D39-8181-33FACF5011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8790" y="3219898"/>
            <a:ext cx="540000" cy="54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B22B4CA-2C0F-4CCF-8433-A613093F59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88790" y="4489803"/>
            <a:ext cx="540000" cy="540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BE962DF-8DF7-4D18-9EDD-85FE1E2D48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88790" y="5792717"/>
            <a:ext cx="540000" cy="54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DB2C113-2AFE-4B99-A9BB-D11932DA46E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753963" y="5783581"/>
            <a:ext cx="540000" cy="54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31315F4-9512-471B-935F-E642130653D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753963" y="4489803"/>
            <a:ext cx="540000" cy="540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805527E-8CF0-4644-A486-DEE45FBDFC3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753963" y="3234287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8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3EB8EF1-C3D3-4389-9D2B-697ADAA33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b="1" dirty="0"/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id="{4AB3CC44-DDFC-40D8-85B4-130E66629E02}"/>
              </a:ext>
            </a:extLst>
          </p:cNvPr>
          <p:cNvSpPr/>
          <p:nvPr/>
        </p:nvSpPr>
        <p:spPr>
          <a:xfrm rot="16200000">
            <a:off x="688463" y="2079112"/>
            <a:ext cx="179794" cy="1795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верхние углы 7">
            <a:extLst>
              <a:ext uri="{FF2B5EF4-FFF2-40B4-BE49-F238E27FC236}">
                <a16:creationId xmlns:a16="http://schemas.microsoft.com/office/drawing/2014/main" id="{7BD7643F-9D5D-49A2-AD21-A9B5BE3C04CA}"/>
              </a:ext>
            </a:extLst>
          </p:cNvPr>
          <p:cNvSpPr/>
          <p:nvPr/>
        </p:nvSpPr>
        <p:spPr>
          <a:xfrm rot="5400000">
            <a:off x="-31425" y="2973375"/>
            <a:ext cx="3780000" cy="1991250"/>
          </a:xfrm>
          <a:prstGeom prst="round2SameRect">
            <a:avLst>
              <a:gd name="adj1" fmla="val 1102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: скругленные верхние углы 8">
            <a:extLst>
              <a:ext uri="{FF2B5EF4-FFF2-40B4-BE49-F238E27FC236}">
                <a16:creationId xmlns:a16="http://schemas.microsoft.com/office/drawing/2014/main" id="{D50A0167-0F51-488E-ABFF-B73E41746A06}"/>
              </a:ext>
            </a:extLst>
          </p:cNvPr>
          <p:cNvSpPr/>
          <p:nvPr/>
        </p:nvSpPr>
        <p:spPr>
          <a:xfrm rot="5400000">
            <a:off x="1346700" y="1600875"/>
            <a:ext cx="675000" cy="1991250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id="{C28B883B-420E-4F49-9036-70ECD3F57545}"/>
              </a:ext>
            </a:extLst>
          </p:cNvPr>
          <p:cNvSpPr/>
          <p:nvPr/>
        </p:nvSpPr>
        <p:spPr>
          <a:xfrm rot="10800000">
            <a:off x="688463" y="2934000"/>
            <a:ext cx="179794" cy="1795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0BD364-9A31-4D61-9263-B80EA6317737}"/>
              </a:ext>
            </a:extLst>
          </p:cNvPr>
          <p:cNvSpPr txBox="1"/>
          <p:nvPr/>
        </p:nvSpPr>
        <p:spPr>
          <a:xfrm>
            <a:off x="1073424" y="3161661"/>
            <a:ext cx="1570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Lorem Ipsum</a:t>
            </a:r>
            <a:endParaRPr lang="ru-RU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16D787-F77E-4F89-81C8-15D68A8BDB49}"/>
              </a:ext>
            </a:extLst>
          </p:cNvPr>
          <p:cNvSpPr txBox="1"/>
          <p:nvPr/>
        </p:nvSpPr>
        <p:spPr>
          <a:xfrm>
            <a:off x="1037325" y="3680336"/>
            <a:ext cx="1642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Lorem Ipsum Dolor 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  <a:p>
            <a:r>
              <a:rPr lang="da-DK" sz="1400" dirty="0"/>
              <a:t>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02BFC0A-179C-490D-8A05-19098A4F8921}"/>
              </a:ext>
            </a:extLst>
          </p:cNvPr>
          <p:cNvCxnSpPr>
            <a:cxnSpLocks/>
          </p:cNvCxnSpPr>
          <p:nvPr/>
        </p:nvCxnSpPr>
        <p:spPr>
          <a:xfrm>
            <a:off x="1110450" y="4914000"/>
            <a:ext cx="1569375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везда: 5 точек 13">
            <a:extLst>
              <a:ext uri="{FF2B5EF4-FFF2-40B4-BE49-F238E27FC236}">
                <a16:creationId xmlns:a16="http://schemas.microsoft.com/office/drawing/2014/main" id="{807D2C1B-5B9D-4690-9D1E-1DE6FC37F184}"/>
              </a:ext>
            </a:extLst>
          </p:cNvPr>
          <p:cNvSpPr/>
          <p:nvPr/>
        </p:nvSpPr>
        <p:spPr>
          <a:xfrm>
            <a:off x="1138575" y="5441400"/>
            <a:ext cx="236250" cy="236250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везда: 5 точек 14">
            <a:extLst>
              <a:ext uri="{FF2B5EF4-FFF2-40B4-BE49-F238E27FC236}">
                <a16:creationId xmlns:a16="http://schemas.microsoft.com/office/drawing/2014/main" id="{4D75A960-B11D-4291-9284-9DAC0D5403BF}"/>
              </a:ext>
            </a:extLst>
          </p:cNvPr>
          <p:cNvSpPr/>
          <p:nvPr/>
        </p:nvSpPr>
        <p:spPr>
          <a:xfrm>
            <a:off x="1429800" y="5441400"/>
            <a:ext cx="236250" cy="236250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везда: 5 точек 15">
            <a:extLst>
              <a:ext uri="{FF2B5EF4-FFF2-40B4-BE49-F238E27FC236}">
                <a16:creationId xmlns:a16="http://schemas.microsoft.com/office/drawing/2014/main" id="{E83B7155-A10E-4F07-9DFE-083E95EC8B41}"/>
              </a:ext>
            </a:extLst>
          </p:cNvPr>
          <p:cNvSpPr/>
          <p:nvPr/>
        </p:nvSpPr>
        <p:spPr>
          <a:xfrm>
            <a:off x="1722300" y="5442750"/>
            <a:ext cx="236250" cy="236250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везда: 5 точек 16">
            <a:extLst>
              <a:ext uri="{FF2B5EF4-FFF2-40B4-BE49-F238E27FC236}">
                <a16:creationId xmlns:a16="http://schemas.microsoft.com/office/drawing/2014/main" id="{D0B402E6-C767-4835-B43E-9FD9D0E5B94E}"/>
              </a:ext>
            </a:extLst>
          </p:cNvPr>
          <p:cNvSpPr/>
          <p:nvPr/>
        </p:nvSpPr>
        <p:spPr>
          <a:xfrm>
            <a:off x="2014800" y="5442750"/>
            <a:ext cx="236250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везда: 5 точек 17">
            <a:extLst>
              <a:ext uri="{FF2B5EF4-FFF2-40B4-BE49-F238E27FC236}">
                <a16:creationId xmlns:a16="http://schemas.microsoft.com/office/drawing/2014/main" id="{627E534F-126E-417F-8C78-39983A82859F}"/>
              </a:ext>
            </a:extLst>
          </p:cNvPr>
          <p:cNvSpPr/>
          <p:nvPr/>
        </p:nvSpPr>
        <p:spPr>
          <a:xfrm>
            <a:off x="2307300" y="5442750"/>
            <a:ext cx="236250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2714FB-95CD-413D-9CB9-4D57FFD0B19E}"/>
              </a:ext>
            </a:extLst>
          </p:cNvPr>
          <p:cNvSpPr txBox="1"/>
          <p:nvPr/>
        </p:nvSpPr>
        <p:spPr>
          <a:xfrm>
            <a:off x="1037325" y="5023137"/>
            <a:ext cx="115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Lorem Ipsum</a:t>
            </a:r>
            <a:endParaRPr lang="ru-RU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83DD89-1659-4200-8851-1D41E3F521F7}"/>
              </a:ext>
            </a:extLst>
          </p:cNvPr>
          <p:cNvSpPr txBox="1"/>
          <p:nvPr/>
        </p:nvSpPr>
        <p:spPr>
          <a:xfrm>
            <a:off x="778359" y="233971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5644532-8A14-4673-8CA8-59B71B171A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35050" y="2374611"/>
            <a:ext cx="432000" cy="432000"/>
          </a:xfrm>
          <a:prstGeom prst="rect">
            <a:avLst/>
          </a:prstGeom>
        </p:spPr>
      </p:pic>
      <p:sp>
        <p:nvSpPr>
          <p:cNvPr id="22" name="Прямоугольный треугольник 21">
            <a:extLst>
              <a:ext uri="{FF2B5EF4-FFF2-40B4-BE49-F238E27FC236}">
                <a16:creationId xmlns:a16="http://schemas.microsoft.com/office/drawing/2014/main" id="{92AF1BE9-D3D5-4E66-8D77-A3A76BEB8195}"/>
              </a:ext>
            </a:extLst>
          </p:cNvPr>
          <p:cNvSpPr/>
          <p:nvPr/>
        </p:nvSpPr>
        <p:spPr>
          <a:xfrm rot="16200000">
            <a:off x="3539063" y="2079112"/>
            <a:ext cx="179794" cy="1795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верхние углы 22">
            <a:extLst>
              <a:ext uri="{FF2B5EF4-FFF2-40B4-BE49-F238E27FC236}">
                <a16:creationId xmlns:a16="http://schemas.microsoft.com/office/drawing/2014/main" id="{53E10F03-0440-4942-9F1F-364A4C447A38}"/>
              </a:ext>
            </a:extLst>
          </p:cNvPr>
          <p:cNvSpPr/>
          <p:nvPr/>
        </p:nvSpPr>
        <p:spPr>
          <a:xfrm rot="5400000">
            <a:off x="2819175" y="2973375"/>
            <a:ext cx="3780000" cy="1991250"/>
          </a:xfrm>
          <a:prstGeom prst="round2SameRect">
            <a:avLst>
              <a:gd name="adj1" fmla="val 1102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верхние углы 23">
            <a:extLst>
              <a:ext uri="{FF2B5EF4-FFF2-40B4-BE49-F238E27FC236}">
                <a16:creationId xmlns:a16="http://schemas.microsoft.com/office/drawing/2014/main" id="{14E09460-720F-414F-9C9C-C1427C51A9F5}"/>
              </a:ext>
            </a:extLst>
          </p:cNvPr>
          <p:cNvSpPr/>
          <p:nvPr/>
        </p:nvSpPr>
        <p:spPr>
          <a:xfrm rot="5400000">
            <a:off x="4197300" y="1600875"/>
            <a:ext cx="675000" cy="1991250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ый треугольник 24">
            <a:extLst>
              <a:ext uri="{FF2B5EF4-FFF2-40B4-BE49-F238E27FC236}">
                <a16:creationId xmlns:a16="http://schemas.microsoft.com/office/drawing/2014/main" id="{7E69C0AE-705F-463C-B20F-76855B835781}"/>
              </a:ext>
            </a:extLst>
          </p:cNvPr>
          <p:cNvSpPr/>
          <p:nvPr/>
        </p:nvSpPr>
        <p:spPr>
          <a:xfrm rot="10800000">
            <a:off x="3539063" y="2934000"/>
            <a:ext cx="179794" cy="1795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2802F5-5673-454C-B23F-15756219CC8E}"/>
              </a:ext>
            </a:extLst>
          </p:cNvPr>
          <p:cNvSpPr txBox="1"/>
          <p:nvPr/>
        </p:nvSpPr>
        <p:spPr>
          <a:xfrm>
            <a:off x="3924024" y="3161661"/>
            <a:ext cx="1570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Lorem Ipsum</a:t>
            </a:r>
            <a:endParaRPr lang="ru-RU" sz="20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0362CA-5622-4BBE-938D-0836565748CB}"/>
              </a:ext>
            </a:extLst>
          </p:cNvPr>
          <p:cNvSpPr txBox="1"/>
          <p:nvPr/>
        </p:nvSpPr>
        <p:spPr>
          <a:xfrm>
            <a:off x="3887925" y="3680336"/>
            <a:ext cx="1642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Lorem Ipsum Dolor 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  <a:p>
            <a:r>
              <a:rPr lang="da-DK" sz="1400" dirty="0"/>
              <a:t>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503C0765-8FDA-4D87-80CC-D9DB94DDD1AB}"/>
              </a:ext>
            </a:extLst>
          </p:cNvPr>
          <p:cNvCxnSpPr>
            <a:cxnSpLocks/>
          </p:cNvCxnSpPr>
          <p:nvPr/>
        </p:nvCxnSpPr>
        <p:spPr>
          <a:xfrm>
            <a:off x="3961050" y="4914000"/>
            <a:ext cx="1569375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Звезда: 5 точек 28">
            <a:extLst>
              <a:ext uri="{FF2B5EF4-FFF2-40B4-BE49-F238E27FC236}">
                <a16:creationId xmlns:a16="http://schemas.microsoft.com/office/drawing/2014/main" id="{CD69A539-BCFB-4EFF-B465-7EBC47F7874C}"/>
              </a:ext>
            </a:extLst>
          </p:cNvPr>
          <p:cNvSpPr/>
          <p:nvPr/>
        </p:nvSpPr>
        <p:spPr>
          <a:xfrm>
            <a:off x="3989175" y="5441400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везда: 5 точек 29">
            <a:extLst>
              <a:ext uri="{FF2B5EF4-FFF2-40B4-BE49-F238E27FC236}">
                <a16:creationId xmlns:a16="http://schemas.microsoft.com/office/drawing/2014/main" id="{6769D0F0-4C45-4DF0-8D3F-31DEAF89A0A6}"/>
              </a:ext>
            </a:extLst>
          </p:cNvPr>
          <p:cNvSpPr/>
          <p:nvPr/>
        </p:nvSpPr>
        <p:spPr>
          <a:xfrm>
            <a:off x="4280400" y="5441400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везда: 5 точек 30">
            <a:extLst>
              <a:ext uri="{FF2B5EF4-FFF2-40B4-BE49-F238E27FC236}">
                <a16:creationId xmlns:a16="http://schemas.microsoft.com/office/drawing/2014/main" id="{904B4E22-1ED6-4E23-8591-7E43C088648B}"/>
              </a:ext>
            </a:extLst>
          </p:cNvPr>
          <p:cNvSpPr/>
          <p:nvPr/>
        </p:nvSpPr>
        <p:spPr>
          <a:xfrm>
            <a:off x="4572900" y="5442750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везда: 5 точек 31">
            <a:extLst>
              <a:ext uri="{FF2B5EF4-FFF2-40B4-BE49-F238E27FC236}">
                <a16:creationId xmlns:a16="http://schemas.microsoft.com/office/drawing/2014/main" id="{824FE36A-1581-483C-A390-01078EA6C816}"/>
              </a:ext>
            </a:extLst>
          </p:cNvPr>
          <p:cNvSpPr/>
          <p:nvPr/>
        </p:nvSpPr>
        <p:spPr>
          <a:xfrm>
            <a:off x="4865400" y="5442750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Звезда: 5 точек 32">
            <a:extLst>
              <a:ext uri="{FF2B5EF4-FFF2-40B4-BE49-F238E27FC236}">
                <a16:creationId xmlns:a16="http://schemas.microsoft.com/office/drawing/2014/main" id="{F454FD4F-FDCB-4EF8-BFB3-2B9AC877FD52}"/>
              </a:ext>
            </a:extLst>
          </p:cNvPr>
          <p:cNvSpPr/>
          <p:nvPr/>
        </p:nvSpPr>
        <p:spPr>
          <a:xfrm>
            <a:off x="5157900" y="5442750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8228D39-C7F4-4A9E-8D1B-955C326F5B26}"/>
              </a:ext>
            </a:extLst>
          </p:cNvPr>
          <p:cNvSpPr txBox="1"/>
          <p:nvPr/>
        </p:nvSpPr>
        <p:spPr>
          <a:xfrm>
            <a:off x="3887925" y="5023137"/>
            <a:ext cx="115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Lorem Ipsum</a:t>
            </a:r>
            <a:endParaRPr lang="ru-RU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2B0D72C-8347-4AA7-B9D7-E607AAAA2C82}"/>
              </a:ext>
            </a:extLst>
          </p:cNvPr>
          <p:cNvSpPr txBox="1"/>
          <p:nvPr/>
        </p:nvSpPr>
        <p:spPr>
          <a:xfrm>
            <a:off x="3691507" y="232432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6" name="Прямоугольный треугольник 35">
            <a:extLst>
              <a:ext uri="{FF2B5EF4-FFF2-40B4-BE49-F238E27FC236}">
                <a16:creationId xmlns:a16="http://schemas.microsoft.com/office/drawing/2014/main" id="{B328D84D-6116-482E-8DC6-9EF4E96CC325}"/>
              </a:ext>
            </a:extLst>
          </p:cNvPr>
          <p:cNvSpPr/>
          <p:nvPr/>
        </p:nvSpPr>
        <p:spPr>
          <a:xfrm rot="16200000">
            <a:off x="6389663" y="2079112"/>
            <a:ext cx="179794" cy="1795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: скругленные верхние углы 36">
            <a:extLst>
              <a:ext uri="{FF2B5EF4-FFF2-40B4-BE49-F238E27FC236}">
                <a16:creationId xmlns:a16="http://schemas.microsoft.com/office/drawing/2014/main" id="{6B06C974-55E9-4A1F-A1EF-358480C084C6}"/>
              </a:ext>
            </a:extLst>
          </p:cNvPr>
          <p:cNvSpPr/>
          <p:nvPr/>
        </p:nvSpPr>
        <p:spPr>
          <a:xfrm rot="5400000">
            <a:off x="5669775" y="2973375"/>
            <a:ext cx="3780000" cy="1991250"/>
          </a:xfrm>
          <a:prstGeom prst="round2SameRect">
            <a:avLst>
              <a:gd name="adj1" fmla="val 1102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: скругленные верхние углы 37">
            <a:extLst>
              <a:ext uri="{FF2B5EF4-FFF2-40B4-BE49-F238E27FC236}">
                <a16:creationId xmlns:a16="http://schemas.microsoft.com/office/drawing/2014/main" id="{0DFF64ED-C9F7-4049-B6AD-D3D459AB8AC2}"/>
              </a:ext>
            </a:extLst>
          </p:cNvPr>
          <p:cNvSpPr/>
          <p:nvPr/>
        </p:nvSpPr>
        <p:spPr>
          <a:xfrm rot="5400000">
            <a:off x="7047900" y="1600875"/>
            <a:ext cx="675000" cy="1991250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ый треугольник 38">
            <a:extLst>
              <a:ext uri="{FF2B5EF4-FFF2-40B4-BE49-F238E27FC236}">
                <a16:creationId xmlns:a16="http://schemas.microsoft.com/office/drawing/2014/main" id="{1108FAC3-38F2-4243-8D84-AC1EB4BA8174}"/>
              </a:ext>
            </a:extLst>
          </p:cNvPr>
          <p:cNvSpPr/>
          <p:nvPr/>
        </p:nvSpPr>
        <p:spPr>
          <a:xfrm rot="10800000">
            <a:off x="6389663" y="2934000"/>
            <a:ext cx="179794" cy="1795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3BD544-A668-4C12-BC39-109067D6069A}"/>
              </a:ext>
            </a:extLst>
          </p:cNvPr>
          <p:cNvSpPr txBox="1"/>
          <p:nvPr/>
        </p:nvSpPr>
        <p:spPr>
          <a:xfrm>
            <a:off x="6774624" y="3161661"/>
            <a:ext cx="1570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Lorem Ipsum</a:t>
            </a:r>
            <a:endParaRPr lang="ru-RU" sz="20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D2CBE13-C37F-464F-A26B-2F4881C545CC}"/>
              </a:ext>
            </a:extLst>
          </p:cNvPr>
          <p:cNvSpPr txBox="1"/>
          <p:nvPr/>
        </p:nvSpPr>
        <p:spPr>
          <a:xfrm>
            <a:off x="6738525" y="3680336"/>
            <a:ext cx="1642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Lorem Ipsum Dolor 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  <a:p>
            <a:r>
              <a:rPr lang="da-DK" sz="1400" dirty="0"/>
              <a:t>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9B362F33-6834-4126-A53E-CC284BA33900}"/>
              </a:ext>
            </a:extLst>
          </p:cNvPr>
          <p:cNvCxnSpPr>
            <a:cxnSpLocks/>
          </p:cNvCxnSpPr>
          <p:nvPr/>
        </p:nvCxnSpPr>
        <p:spPr>
          <a:xfrm>
            <a:off x="6811650" y="4914000"/>
            <a:ext cx="1569375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Звезда: 5 точек 42">
            <a:extLst>
              <a:ext uri="{FF2B5EF4-FFF2-40B4-BE49-F238E27FC236}">
                <a16:creationId xmlns:a16="http://schemas.microsoft.com/office/drawing/2014/main" id="{AE2DE3E7-E79C-4055-B487-483707FAA871}"/>
              </a:ext>
            </a:extLst>
          </p:cNvPr>
          <p:cNvSpPr/>
          <p:nvPr/>
        </p:nvSpPr>
        <p:spPr>
          <a:xfrm>
            <a:off x="6839775" y="5441400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Звезда: 5 точек 43">
            <a:extLst>
              <a:ext uri="{FF2B5EF4-FFF2-40B4-BE49-F238E27FC236}">
                <a16:creationId xmlns:a16="http://schemas.microsoft.com/office/drawing/2014/main" id="{AA0FF2DE-6E6B-4EF5-A0F6-A97F521CFE04}"/>
              </a:ext>
            </a:extLst>
          </p:cNvPr>
          <p:cNvSpPr/>
          <p:nvPr/>
        </p:nvSpPr>
        <p:spPr>
          <a:xfrm>
            <a:off x="7131000" y="5441400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Звезда: 5 точек 44">
            <a:extLst>
              <a:ext uri="{FF2B5EF4-FFF2-40B4-BE49-F238E27FC236}">
                <a16:creationId xmlns:a16="http://schemas.microsoft.com/office/drawing/2014/main" id="{94CAA72F-F966-4B77-BED5-412FE320E01A}"/>
              </a:ext>
            </a:extLst>
          </p:cNvPr>
          <p:cNvSpPr/>
          <p:nvPr/>
        </p:nvSpPr>
        <p:spPr>
          <a:xfrm>
            <a:off x="7423500" y="5442750"/>
            <a:ext cx="236250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Звезда: 5 точек 45">
            <a:extLst>
              <a:ext uri="{FF2B5EF4-FFF2-40B4-BE49-F238E27FC236}">
                <a16:creationId xmlns:a16="http://schemas.microsoft.com/office/drawing/2014/main" id="{CC45CF7F-FAE8-48C6-9278-8F45251126A8}"/>
              </a:ext>
            </a:extLst>
          </p:cNvPr>
          <p:cNvSpPr/>
          <p:nvPr/>
        </p:nvSpPr>
        <p:spPr>
          <a:xfrm>
            <a:off x="7716000" y="5442750"/>
            <a:ext cx="236250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Звезда: 5 точек 46">
            <a:extLst>
              <a:ext uri="{FF2B5EF4-FFF2-40B4-BE49-F238E27FC236}">
                <a16:creationId xmlns:a16="http://schemas.microsoft.com/office/drawing/2014/main" id="{27D488B5-B9BC-4693-B951-4E078FFDB9B8}"/>
              </a:ext>
            </a:extLst>
          </p:cNvPr>
          <p:cNvSpPr/>
          <p:nvPr/>
        </p:nvSpPr>
        <p:spPr>
          <a:xfrm>
            <a:off x="8008500" y="5442750"/>
            <a:ext cx="236250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ACFDE0C-6545-4EA8-AB5E-7330E97F126F}"/>
              </a:ext>
            </a:extLst>
          </p:cNvPr>
          <p:cNvSpPr txBox="1"/>
          <p:nvPr/>
        </p:nvSpPr>
        <p:spPr>
          <a:xfrm>
            <a:off x="6738525" y="5023137"/>
            <a:ext cx="115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Lorem Ipsum</a:t>
            </a:r>
            <a:endParaRPr lang="ru-RU" sz="14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C5823E8-B8C5-41F1-B0A6-280A92CF5FF6}"/>
              </a:ext>
            </a:extLst>
          </p:cNvPr>
          <p:cNvSpPr txBox="1"/>
          <p:nvPr/>
        </p:nvSpPr>
        <p:spPr>
          <a:xfrm>
            <a:off x="6537599" y="230527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50" name="Прямоугольный треугольник 49">
            <a:extLst>
              <a:ext uri="{FF2B5EF4-FFF2-40B4-BE49-F238E27FC236}">
                <a16:creationId xmlns:a16="http://schemas.microsoft.com/office/drawing/2014/main" id="{B4BEAD12-35A5-442E-BA9F-BD3E17EB8C7C}"/>
              </a:ext>
            </a:extLst>
          </p:cNvPr>
          <p:cNvSpPr/>
          <p:nvPr/>
        </p:nvSpPr>
        <p:spPr>
          <a:xfrm rot="16200000">
            <a:off x="9240263" y="2079112"/>
            <a:ext cx="179794" cy="1795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: скругленные верхние углы 50">
            <a:extLst>
              <a:ext uri="{FF2B5EF4-FFF2-40B4-BE49-F238E27FC236}">
                <a16:creationId xmlns:a16="http://schemas.microsoft.com/office/drawing/2014/main" id="{AA52EA96-D169-4037-AC5E-ECEF1AD59528}"/>
              </a:ext>
            </a:extLst>
          </p:cNvPr>
          <p:cNvSpPr/>
          <p:nvPr/>
        </p:nvSpPr>
        <p:spPr>
          <a:xfrm rot="5400000">
            <a:off x="8520375" y="2973375"/>
            <a:ext cx="3780000" cy="1991250"/>
          </a:xfrm>
          <a:prstGeom prst="round2SameRect">
            <a:avLst>
              <a:gd name="adj1" fmla="val 1102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: скругленные верхние углы 51">
            <a:extLst>
              <a:ext uri="{FF2B5EF4-FFF2-40B4-BE49-F238E27FC236}">
                <a16:creationId xmlns:a16="http://schemas.microsoft.com/office/drawing/2014/main" id="{1624F3EA-A895-44A5-90F6-86C61B90B83E}"/>
              </a:ext>
            </a:extLst>
          </p:cNvPr>
          <p:cNvSpPr/>
          <p:nvPr/>
        </p:nvSpPr>
        <p:spPr>
          <a:xfrm rot="5400000">
            <a:off x="9898500" y="1600875"/>
            <a:ext cx="675000" cy="1991250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ый треугольник 52">
            <a:extLst>
              <a:ext uri="{FF2B5EF4-FFF2-40B4-BE49-F238E27FC236}">
                <a16:creationId xmlns:a16="http://schemas.microsoft.com/office/drawing/2014/main" id="{93D45C1C-65BD-4DF2-BC92-AFADBB97D5E3}"/>
              </a:ext>
            </a:extLst>
          </p:cNvPr>
          <p:cNvSpPr/>
          <p:nvPr/>
        </p:nvSpPr>
        <p:spPr>
          <a:xfrm rot="10800000">
            <a:off x="9240263" y="2934000"/>
            <a:ext cx="179794" cy="1795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E5CFCCD-C338-41A7-B34E-DA54BD4AE473}"/>
              </a:ext>
            </a:extLst>
          </p:cNvPr>
          <p:cNvSpPr txBox="1"/>
          <p:nvPr/>
        </p:nvSpPr>
        <p:spPr>
          <a:xfrm>
            <a:off x="9625224" y="3161661"/>
            <a:ext cx="1570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Lorem Ipsum</a:t>
            </a:r>
            <a:endParaRPr lang="ru-RU" sz="20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4BCCEEB-17E2-411A-A413-6C4FCCC24336}"/>
              </a:ext>
            </a:extLst>
          </p:cNvPr>
          <p:cNvSpPr txBox="1"/>
          <p:nvPr/>
        </p:nvSpPr>
        <p:spPr>
          <a:xfrm>
            <a:off x="9589125" y="3680336"/>
            <a:ext cx="1642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Lorem Ipsum Dolor 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  <a:p>
            <a:r>
              <a:rPr lang="da-DK" sz="1400" dirty="0"/>
              <a:t>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8DB47C78-1F3C-4664-AB6B-C2BE28DFD9FA}"/>
              </a:ext>
            </a:extLst>
          </p:cNvPr>
          <p:cNvCxnSpPr>
            <a:cxnSpLocks/>
          </p:cNvCxnSpPr>
          <p:nvPr/>
        </p:nvCxnSpPr>
        <p:spPr>
          <a:xfrm>
            <a:off x="9662250" y="4914000"/>
            <a:ext cx="1569375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Звезда: 5 точек 56">
            <a:extLst>
              <a:ext uri="{FF2B5EF4-FFF2-40B4-BE49-F238E27FC236}">
                <a16:creationId xmlns:a16="http://schemas.microsoft.com/office/drawing/2014/main" id="{D02690FB-7131-4B00-BF06-F2C49F014881}"/>
              </a:ext>
            </a:extLst>
          </p:cNvPr>
          <p:cNvSpPr/>
          <p:nvPr/>
        </p:nvSpPr>
        <p:spPr>
          <a:xfrm>
            <a:off x="9690375" y="5441400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Звезда: 5 точек 57">
            <a:extLst>
              <a:ext uri="{FF2B5EF4-FFF2-40B4-BE49-F238E27FC236}">
                <a16:creationId xmlns:a16="http://schemas.microsoft.com/office/drawing/2014/main" id="{EC1E1C76-474B-45F3-ABB2-DA1597A85ECE}"/>
              </a:ext>
            </a:extLst>
          </p:cNvPr>
          <p:cNvSpPr/>
          <p:nvPr/>
        </p:nvSpPr>
        <p:spPr>
          <a:xfrm>
            <a:off x="9981600" y="5441400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Звезда: 5 точек 58">
            <a:extLst>
              <a:ext uri="{FF2B5EF4-FFF2-40B4-BE49-F238E27FC236}">
                <a16:creationId xmlns:a16="http://schemas.microsoft.com/office/drawing/2014/main" id="{8A7D62D3-BA14-47D4-A43D-494E59521302}"/>
              </a:ext>
            </a:extLst>
          </p:cNvPr>
          <p:cNvSpPr/>
          <p:nvPr/>
        </p:nvSpPr>
        <p:spPr>
          <a:xfrm>
            <a:off x="10274100" y="5442750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Звезда: 5 точек 59">
            <a:extLst>
              <a:ext uri="{FF2B5EF4-FFF2-40B4-BE49-F238E27FC236}">
                <a16:creationId xmlns:a16="http://schemas.microsoft.com/office/drawing/2014/main" id="{B798D9C9-FAC6-4C30-BB6A-2A1E542366FF}"/>
              </a:ext>
            </a:extLst>
          </p:cNvPr>
          <p:cNvSpPr/>
          <p:nvPr/>
        </p:nvSpPr>
        <p:spPr>
          <a:xfrm>
            <a:off x="10566600" y="5442750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Звезда: 5 точек 60">
            <a:extLst>
              <a:ext uri="{FF2B5EF4-FFF2-40B4-BE49-F238E27FC236}">
                <a16:creationId xmlns:a16="http://schemas.microsoft.com/office/drawing/2014/main" id="{96AB474E-2FCB-405C-BF93-6699E8953CBD}"/>
              </a:ext>
            </a:extLst>
          </p:cNvPr>
          <p:cNvSpPr/>
          <p:nvPr/>
        </p:nvSpPr>
        <p:spPr>
          <a:xfrm>
            <a:off x="10859100" y="5442750"/>
            <a:ext cx="236250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B60CA85-C77A-4EEB-8C72-6354B4C7DF45}"/>
              </a:ext>
            </a:extLst>
          </p:cNvPr>
          <p:cNvSpPr txBox="1"/>
          <p:nvPr/>
        </p:nvSpPr>
        <p:spPr>
          <a:xfrm>
            <a:off x="9589125" y="5023137"/>
            <a:ext cx="115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Lorem Ipsum</a:t>
            </a:r>
            <a:endParaRPr lang="ru-RU" sz="14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B687458-F278-49F4-81CB-A50D5299B699}"/>
              </a:ext>
            </a:extLst>
          </p:cNvPr>
          <p:cNvSpPr txBox="1"/>
          <p:nvPr/>
        </p:nvSpPr>
        <p:spPr>
          <a:xfrm>
            <a:off x="9425714" y="23103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44A744D-1FE5-4778-A771-7B8F481751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941900" y="2374611"/>
            <a:ext cx="432000" cy="4320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C1E2B82E-AB03-4A33-8006-FF97D8EC619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792500" y="2377550"/>
            <a:ext cx="432000" cy="432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740FCAE-AA10-43CB-9FED-DBF513CE450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680615" y="2387930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66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EC55727-BA37-4438-8ACD-551E0CC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51" y="1359000"/>
            <a:ext cx="5280898" cy="132556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977B13-7F8E-4D16-8015-64D08E695C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1000" y="5503071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E70485-AFA2-4F97-877F-A65DA5A0E2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181000" y="5499000"/>
            <a:ext cx="630000" cy="63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52FFB5F-CACF-4419-A54C-24CD6D7D272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081000" y="5499000"/>
            <a:ext cx="630000" cy="63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E427D3-A48D-4391-9C38-E79DE480645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981000" y="5499000"/>
            <a:ext cx="630000" cy="630000"/>
          </a:xfrm>
          <a:prstGeom prst="rect">
            <a:avLst/>
          </a:prstGeom>
        </p:spPr>
      </p:pic>
      <p:sp>
        <p:nvSpPr>
          <p:cNvPr id="11" name="Текст 1">
            <a:extLst>
              <a:ext uri="{FF2B5EF4-FFF2-40B4-BE49-F238E27FC236}">
                <a16:creationId xmlns:a16="http://schemas.microsoft.com/office/drawing/2014/main" id="{A1C40434-14F5-49C9-A42E-C5501DD05D56}"/>
              </a:ext>
            </a:extLst>
          </p:cNvPr>
          <p:cNvSpPr txBox="1">
            <a:spLocks/>
          </p:cNvSpPr>
          <p:nvPr/>
        </p:nvSpPr>
        <p:spPr>
          <a:xfrm>
            <a:off x="966000" y="2934000"/>
            <a:ext cx="4597087" cy="149742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Lorem ipsum dolor sit </a:t>
            </a:r>
            <a:r>
              <a:rPr lang="en-US" sz="2400" dirty="0" err="1">
                <a:solidFill>
                  <a:schemeClr val="bg1"/>
                </a:solidFill>
              </a:rPr>
              <a:t>amet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consectetur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adipiscing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elit</a:t>
            </a:r>
            <a:r>
              <a:rPr lang="en-US" sz="2400" dirty="0">
                <a:solidFill>
                  <a:schemeClr val="bg1"/>
                </a:solidFill>
              </a:rPr>
              <a:t>, sed do </a:t>
            </a:r>
            <a:r>
              <a:rPr lang="en-US" sz="2400" dirty="0" err="1">
                <a:solidFill>
                  <a:schemeClr val="bg1"/>
                </a:solidFill>
              </a:rPr>
              <a:t>eiusmod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tempor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incididunt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labore</a:t>
            </a:r>
            <a:r>
              <a:rPr lang="en-US" sz="2400" dirty="0">
                <a:solidFill>
                  <a:schemeClr val="bg1"/>
                </a:solidFill>
              </a:rPr>
              <a:t> et dolore magna </a:t>
            </a:r>
            <a:r>
              <a:rPr lang="en-US" sz="2400" dirty="0" err="1">
                <a:solidFill>
                  <a:schemeClr val="bg1"/>
                </a:solidFill>
              </a:rPr>
              <a:t>aliqua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Lorem ipsum dolor sit </a:t>
            </a:r>
            <a:r>
              <a:rPr lang="en-US" sz="2400" dirty="0" err="1">
                <a:solidFill>
                  <a:schemeClr val="bg1"/>
                </a:solidFill>
              </a:rPr>
              <a:t>amet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consectetur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adipiscing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elit</a:t>
            </a:r>
            <a:r>
              <a:rPr lang="en-US" sz="2400" dirty="0">
                <a:solidFill>
                  <a:schemeClr val="bg1"/>
                </a:solidFill>
              </a:rPr>
              <a:t>, sed do </a:t>
            </a:r>
            <a:r>
              <a:rPr lang="en-US" sz="2400" dirty="0" err="1">
                <a:solidFill>
                  <a:schemeClr val="bg1"/>
                </a:solidFill>
              </a:rPr>
              <a:t>eiusmod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tempor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incididunt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labore</a:t>
            </a:r>
            <a:r>
              <a:rPr lang="en-US" sz="2400" dirty="0">
                <a:solidFill>
                  <a:schemeClr val="bg1"/>
                </a:solidFill>
              </a:rPr>
              <a:t> et dolore magna </a:t>
            </a:r>
            <a:r>
              <a:rPr lang="en-US" sz="2400" dirty="0" err="1">
                <a:solidFill>
                  <a:schemeClr val="bg1"/>
                </a:solidFill>
              </a:rPr>
              <a:t>aliqua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88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Клиника ветеринар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A6A6"/>
      </a:accent1>
      <a:accent2>
        <a:srgbClr val="9CD9D9"/>
      </a:accent2>
      <a:accent3>
        <a:srgbClr val="36BFB1"/>
      </a:accent3>
      <a:accent4>
        <a:srgbClr val="8C4E2A"/>
      </a:accent4>
      <a:accent5>
        <a:srgbClr val="F2A285"/>
      </a:accent5>
      <a:accent6>
        <a:srgbClr val="4C1A08"/>
      </a:accent6>
      <a:hlink>
        <a:srgbClr val="3C8A88"/>
      </a:hlink>
      <a:folHlink>
        <a:srgbClr val="341206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745</Words>
  <Application>Microsoft Office PowerPoint</Application>
  <PresentationFormat>Широкоэкранный</PresentationFormat>
  <Paragraphs>100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Тема Office</vt:lpstr>
      <vt:lpstr>Veterinary  clinic</vt:lpstr>
      <vt:lpstr>Lorem Ipsum Dolor Sit Amet</vt:lpstr>
      <vt:lpstr>Lorem Ipsum Dolor Sit Amet</vt:lpstr>
      <vt:lpstr>Lorem Ipsum Dolor Sit Amet</vt:lpstr>
      <vt:lpstr>Lorem Ipsum  Dolor Sit Amet</vt:lpstr>
      <vt:lpstr>Lorem Ipsum Dolor Sit Amet</vt:lpstr>
      <vt:lpstr>Lorem Ipsum Dolor Sit Amet</vt:lpstr>
      <vt:lpstr>Lorem Ipsum Dolor Sit Amet</vt:lpstr>
      <vt:lpstr>THANK YOU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Юрий Козырев</cp:lastModifiedBy>
  <cp:revision>9</cp:revision>
  <dcterms:created xsi:type="dcterms:W3CDTF">2020-07-30T16:59:12Z</dcterms:created>
  <dcterms:modified xsi:type="dcterms:W3CDTF">2020-08-16T14:16:35Z</dcterms:modified>
</cp:coreProperties>
</file>