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2" r:id="rId5"/>
    <p:sldId id="277" r:id="rId6"/>
    <p:sldId id="275" r:id="rId7"/>
    <p:sldId id="276" r:id="rId8"/>
    <p:sldId id="267" r:id="rId9"/>
    <p:sldId id="258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060"/>
    <a:srgbClr val="ECC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F-46E7-AE3A-6CCE3AF9E4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F-46E7-AE3A-6CCE3AF9E4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F-46E7-AE3A-6CCE3AF9E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440208"/>
        <c:axId val="397441192"/>
      </c:barChart>
      <c:catAx>
        <c:axId val="3974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441192"/>
        <c:crosses val="autoZero"/>
        <c:auto val="1"/>
        <c:lblAlgn val="ctr"/>
        <c:lblOffset val="100"/>
        <c:noMultiLvlLbl val="0"/>
      </c:catAx>
      <c:valAx>
        <c:axId val="39744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4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82DC6-8E8C-49CD-B86E-9A304BE12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4000"/>
            <a:ext cx="6030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651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BC39A-2788-40CF-8917-AE4359C5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82573-92F7-45C0-8E4E-6C3EAE85C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B64F9-1AA4-4DF6-9706-F5C859BE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91168-CCEA-46D7-B6CA-4C1E9753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521CD-F60E-4EB3-9849-F781C124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0E9F-3355-4A1A-9B72-F51B71F5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2A73E-4961-469D-A81E-AA6C0C36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EEBE5-BBF2-4CE2-BD84-2AC75198A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6FE461-AC92-4A6A-8274-82810A36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86812-9528-4984-AC08-E3252936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DE651-0507-4949-A444-4D11088B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5F582-A016-4093-A0C0-DAC6DBD9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0F57-45F1-4D8C-A867-0B17A3FD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D646D-7F81-43BC-A889-26DF8F223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18551D-B626-41C1-8649-C3E85AC02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CB03A-3E86-4B2D-987E-97A62B1A3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593A15-31CB-40BA-8346-2B795D4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3D219-77B4-4C1A-9866-B58355A8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74A9D1-0B10-4CD3-9F64-80A8CA32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C5EAB-3033-4FA2-B89D-DA58BDA6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16B043-34A0-42CD-86FA-F476F6FE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EE0815-5061-4861-8CF9-82521A3E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FFE0B0-7D1E-47B4-84D6-044E5DF7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6E37AF-4186-4FEA-A453-910C0095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3E6A9-74E1-4427-97F9-0882109C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21F94-6538-4C6F-981C-741A57A2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610C0-8F8E-49B6-B457-478092C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36070-950C-406B-B7D4-26AD4094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D35FCF-C3F5-4DA3-8BAD-736AF8E8A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56A8C-62E2-44E1-99C7-07E1D55E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06666-1DD2-4079-BEE2-D91FFD43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5A821-B8BD-408B-B2AC-88748D7D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0B314-F01D-4444-B67C-7EA00B6B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B90388-B0B7-4D72-9463-F060E5168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6E7F14-1B18-4126-A6C1-ACE77793F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C51F5-AA77-4BD6-AD18-0AE50AFD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7B884-2EB0-4518-96FE-8B2B8892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5755C-1340-49B8-AD63-22696D1E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F77E6-CDBD-45F3-9AD2-4944E7DC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E7BD2-0561-4083-B889-2EC92F642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BFBE6-7505-4E46-B957-DA4522C8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D042A-9234-46E0-96E3-660337C6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7DAE9-0EF4-49DD-B6AE-B028DC91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40E42-5017-4E12-8BB5-3FAFEA024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7069A2-7146-4D7B-8C80-C725AEA31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D1B53-4E55-4DEC-B20B-883AC642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F15CA-157D-469E-8D3F-135099D8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A9593-577B-4864-ACFE-C7434732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8B651-88CD-4313-A032-8AA6EA28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3B466-5933-44BA-8DE0-F20EE7C9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C49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9A47-EF54-4721-BEE1-D7B23699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5E181-4AAB-460D-9F03-25DE290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365A32-71D1-49D7-9E74-1FA492157A8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63243-D07E-40F2-89C6-0CBDCC8E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EF32D-4D92-4B06-AE92-C91DEA6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CB4F-874B-4DB3-90ED-8370EBB30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6F5D1EB-7AD4-46C3-BA57-95446E07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264F77-6CB6-4CCD-B91C-F8F7A7FA2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0359">
            <a:off x="10804592" y="5567690"/>
            <a:ext cx="1108206" cy="1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C49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9A47-EF54-4721-BEE1-D7B23699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5E181-4AAB-460D-9F03-25DE290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365A32-71D1-49D7-9E74-1FA492157A8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63243-D07E-40F2-89C6-0CBDCC8E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EF32D-4D92-4B06-AE92-C91DEA6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CB4F-874B-4DB3-90ED-8370EBB30ED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9C33F-2F6E-487F-8008-B520B2B58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0359">
            <a:off x="10804592" y="5567690"/>
            <a:ext cx="1108206" cy="1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rgbClr val="C4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0359">
            <a:off x="10804592" y="5567690"/>
            <a:ext cx="1108206" cy="1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12017C5-14B7-48BC-B8BE-D5D4F4B4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6831F7D-B09F-4F32-A572-FF1722AB4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91E53D3-0B88-498D-A9DC-A437A9E4F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CA28B859-26E1-497E-B38C-EB350280E0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83794A95-742B-476B-A491-D78B55E6AC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A08D924-CC38-4A36-8978-268388CC3B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88B833B7-5777-405E-B3BD-11A5DD0A9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B4081C9-FF26-4F20-A23C-5DFDD3FDC0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271960-DED9-4B56-870E-BE3AC4E39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0359">
            <a:off x="10804592" y="5567690"/>
            <a:ext cx="1108206" cy="1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rgbClr val="C49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01811-ADCB-481B-A75B-D8BF13EA0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20359">
            <a:off x="10804592" y="5567690"/>
            <a:ext cx="1108206" cy="1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chemeClr val="accent3"/>
            </a:gs>
            <a:gs pos="50000">
              <a:schemeClr val="accent3"/>
            </a:gs>
            <a:gs pos="92000">
              <a:schemeClr val="accent3"/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2E904-B510-4715-91D6-030AEB69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B77C1-A409-4219-B6AC-05C0F2CDE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C1E44-7971-4A52-9770-38283FCB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0365A32-71D1-49D7-9E74-1FA492157A8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FE1E3-D599-44F4-9796-3F0F4D1E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2ABB5-479B-4119-9E61-9AAF999F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B4DCB4F-874B-4DB3-90ED-8370EBB30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2E904-B510-4715-91D6-030AEB69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B77C1-A409-4219-B6AC-05C0F2CDE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C1E44-7971-4A52-9770-38283FCB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0365A32-71D1-49D7-9E74-1FA492157A8C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FE1E3-D599-44F4-9796-3F0F4D1E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2ABB5-479B-4119-9E61-9AAF999F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B4DCB4F-874B-4DB3-90ED-8370EBB30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free-slides.net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7D2A2-1816-416F-9B51-DFCC412C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933552-25CF-468C-BB80-2C4DD1564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E3E1E-52C3-4F7D-BECC-72D45334C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5A32-71D1-49D7-9E74-1FA492157A8C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12D53-1172-4216-BEC8-FBA0910A4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67F12-6C57-4DA8-A823-93FA25BCC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CB4F-874B-4DB3-90ED-8370EBB30EDD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10B99431-4CEA-4D91-88A1-D033969D7C10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408835-EFD9-4D1B-917A-3DE8FD056C3C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1" name="Picture 10">
              <a:hlinkClick r:id="rId21"/>
              <a:extLst>
                <a:ext uri="{FF2B5EF4-FFF2-40B4-BE49-F238E27FC236}">
                  <a16:creationId xmlns:a16="http://schemas.microsoft.com/office/drawing/2014/main" id="{A911D235-EA2F-45C1-81C5-89D1A1FF5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0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65" r:id="rId4"/>
    <p:sldLayoutId id="2147483660" r:id="rId5"/>
    <p:sldLayoutId id="2147483667" r:id="rId6"/>
    <p:sldLayoutId id="2147483664" r:id="rId7"/>
    <p:sldLayoutId id="2147483650" r:id="rId8"/>
    <p:sldLayoutId id="214748366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54A0-8CF1-4D93-B58C-F1C15875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4000"/>
            <a:ext cx="6030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Animal </a:t>
            </a:r>
            <a:br>
              <a:rPr lang="en-US" sz="8000" dirty="0"/>
            </a:br>
            <a:r>
              <a:rPr lang="en-US" sz="8000" dirty="0"/>
              <a:t>Shelter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186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9BA612-8707-4134-AB9E-BE1ECCBF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A03970-BC21-47E7-8642-5746D0FB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6A139D80-1C37-478D-9B01-1EFDD5B6F417}"/>
              </a:ext>
            </a:extLst>
          </p:cNvPr>
          <p:cNvGrpSpPr/>
          <p:nvPr/>
        </p:nvGrpSpPr>
        <p:grpSpPr>
          <a:xfrm>
            <a:off x="290834" y="2166532"/>
            <a:ext cx="2510480" cy="2507069"/>
            <a:chOff x="290834" y="2166532"/>
            <a:chExt cx="2510480" cy="2507069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8DAD123-003F-491F-B5AF-F8123C93A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0834" y="3275272"/>
              <a:ext cx="2508213" cy="139832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7C05742-99FF-4180-91DB-8949C8DC6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3101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101285F-5C19-48DB-BAFB-479D596B9B95}"/>
              </a:ext>
            </a:extLst>
          </p:cNvPr>
          <p:cNvGrpSpPr/>
          <p:nvPr/>
        </p:nvGrpSpPr>
        <p:grpSpPr>
          <a:xfrm>
            <a:off x="3305345" y="2166532"/>
            <a:ext cx="2514198" cy="2494983"/>
            <a:chOff x="3305345" y="2166532"/>
            <a:chExt cx="2514198" cy="2494983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A4BFC59-5126-46E7-B855-ED7EDE039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05345" y="3263185"/>
              <a:ext cx="2508213" cy="139833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61489F-1779-46BF-9364-814C7033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11330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D859C09-79D0-4516-A0BF-368C889EE284}"/>
              </a:ext>
            </a:extLst>
          </p:cNvPr>
          <p:cNvGrpSpPr/>
          <p:nvPr/>
        </p:nvGrpSpPr>
        <p:grpSpPr>
          <a:xfrm>
            <a:off x="6438764" y="2166532"/>
            <a:ext cx="2508213" cy="2505114"/>
            <a:chOff x="6438764" y="2166532"/>
            <a:chExt cx="2508213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309C589-80D0-47C7-B7CB-393C1CB4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38764" y="3273316"/>
              <a:ext cx="2508213" cy="139833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875D088-6EB4-4772-8E62-8CA61E38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8764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31A6CF5-E34D-48AF-9609-41263C57CDE7}"/>
              </a:ext>
            </a:extLst>
          </p:cNvPr>
          <p:cNvGrpSpPr/>
          <p:nvPr/>
        </p:nvGrpSpPr>
        <p:grpSpPr>
          <a:xfrm>
            <a:off x="9372589" y="2166532"/>
            <a:ext cx="2509621" cy="2505114"/>
            <a:chOff x="9372589" y="2166532"/>
            <a:chExt cx="2509621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2B65C6-84AC-4E9A-8EED-4B715B0C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72589" y="3273316"/>
              <a:ext cx="2508213" cy="1398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7B5D76A-F12E-453D-9E72-29F30661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3997" y="2166532"/>
              <a:ext cx="2508213" cy="1404599"/>
            </a:xfrm>
            <a:prstGeom prst="rect">
              <a:avLst/>
            </a:prstGeom>
            <a:effectLst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CD6472-C761-487E-8E45-E9445190BC8E}"/>
              </a:ext>
            </a:extLst>
          </p:cNvPr>
          <p:cNvSpPr txBox="1"/>
          <p:nvPr/>
        </p:nvSpPr>
        <p:spPr>
          <a:xfrm>
            <a:off x="567920" y="3515248"/>
            <a:ext cx="1935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</a:rPr>
              <a:t>nonummy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BE0E8-5B95-490C-A473-4B715D0E3782}"/>
              </a:ext>
            </a:extLst>
          </p:cNvPr>
          <p:cNvSpPr txBox="1"/>
          <p:nvPr/>
        </p:nvSpPr>
        <p:spPr>
          <a:xfrm>
            <a:off x="3597936" y="3515247"/>
            <a:ext cx="1935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</a:rPr>
              <a:t>nonummy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EFF5D9-8E87-4B7D-90C7-C1D899FB8A82}"/>
              </a:ext>
            </a:extLst>
          </p:cNvPr>
          <p:cNvSpPr txBox="1"/>
          <p:nvPr/>
        </p:nvSpPr>
        <p:spPr>
          <a:xfrm>
            <a:off x="6725370" y="3515246"/>
            <a:ext cx="1935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</a:rPr>
              <a:t>nonummy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17439B-BF05-40CB-A914-299C551AA92E}"/>
              </a:ext>
            </a:extLst>
          </p:cNvPr>
          <p:cNvSpPr txBox="1"/>
          <p:nvPr/>
        </p:nvSpPr>
        <p:spPr>
          <a:xfrm>
            <a:off x="9660603" y="3491453"/>
            <a:ext cx="19350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</a:rPr>
              <a:t>nonummy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0ED8098E-DA69-4EAA-9D98-EB7B9E0F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sp>
        <p:nvSpPr>
          <p:cNvPr id="35" name="Арка 34">
            <a:extLst>
              <a:ext uri="{FF2B5EF4-FFF2-40B4-BE49-F238E27FC236}">
                <a16:creationId xmlns:a16="http://schemas.microsoft.com/office/drawing/2014/main" id="{B78E94E6-E4B4-4FAF-9B10-BD461C279F13}"/>
              </a:ext>
            </a:extLst>
          </p:cNvPr>
          <p:cNvSpPr/>
          <p:nvPr/>
        </p:nvSpPr>
        <p:spPr>
          <a:xfrm rot="6367628">
            <a:off x="3100283" y="1909886"/>
            <a:ext cx="3018229" cy="301822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Арка 35">
            <a:extLst>
              <a:ext uri="{FF2B5EF4-FFF2-40B4-BE49-F238E27FC236}">
                <a16:creationId xmlns:a16="http://schemas.microsoft.com/office/drawing/2014/main" id="{FF541568-1DB4-4059-9E31-FC226BD1B835}"/>
              </a:ext>
            </a:extLst>
          </p:cNvPr>
          <p:cNvSpPr/>
          <p:nvPr/>
        </p:nvSpPr>
        <p:spPr>
          <a:xfrm rot="16639518">
            <a:off x="26305" y="1919886"/>
            <a:ext cx="3018229" cy="301822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Арка 36">
            <a:extLst>
              <a:ext uri="{FF2B5EF4-FFF2-40B4-BE49-F238E27FC236}">
                <a16:creationId xmlns:a16="http://schemas.microsoft.com/office/drawing/2014/main" id="{6CD49B5D-17E5-459A-B65D-40EA624A2AF7}"/>
              </a:ext>
            </a:extLst>
          </p:cNvPr>
          <p:cNvSpPr/>
          <p:nvPr/>
        </p:nvSpPr>
        <p:spPr>
          <a:xfrm rot="17095771">
            <a:off x="6195544" y="1909885"/>
            <a:ext cx="3018229" cy="301822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Арка 37">
            <a:extLst>
              <a:ext uri="{FF2B5EF4-FFF2-40B4-BE49-F238E27FC236}">
                <a16:creationId xmlns:a16="http://schemas.microsoft.com/office/drawing/2014/main" id="{961AD73B-441F-4F8D-9554-8719D8170E9F}"/>
              </a:ext>
            </a:extLst>
          </p:cNvPr>
          <p:cNvSpPr/>
          <p:nvPr/>
        </p:nvSpPr>
        <p:spPr>
          <a:xfrm rot="5809858">
            <a:off x="9118988" y="1909884"/>
            <a:ext cx="3018229" cy="301822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8440BF-28E4-41FF-8039-77F2BE1ECA9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9638" y="2374611"/>
            <a:ext cx="851562" cy="8515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142638-EE5C-4912-BEA7-EF9C7A3386D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140064" y="2374611"/>
            <a:ext cx="851562" cy="851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79B8F-DE0A-4E21-83D0-AFFB3D92150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278877" y="2374611"/>
            <a:ext cx="851562" cy="851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C7166-D48B-427E-A89A-18B769F336C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236395" y="2407172"/>
            <a:ext cx="780599" cy="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10A17-3A09-4AB9-B4E5-410AB5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116552-2DBE-4792-838C-A7ED80F12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6C6E418-2C00-4ED7-B577-C6DBEB634C72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4F4A46-DBBA-4BBF-832C-6E1EB688AC3D}"/>
              </a:ext>
            </a:extLst>
          </p:cNvPr>
          <p:cNvSpPr/>
          <p:nvPr/>
        </p:nvSpPr>
        <p:spPr>
          <a:xfrm>
            <a:off x="1367847" y="3093271"/>
            <a:ext cx="3167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78FF9F4-435A-4035-B409-5D9D06C25716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810E-70B4-4C56-9025-A8CF92EB7536}"/>
              </a:ext>
            </a:extLst>
          </p:cNvPr>
          <p:cNvSpPr/>
          <p:nvPr/>
        </p:nvSpPr>
        <p:spPr>
          <a:xfrm>
            <a:off x="1358388" y="4393083"/>
            <a:ext cx="2892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21F34FF-F646-4E6B-84ED-18B79967521C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5A5C6-5B83-41A8-A2D4-4C86CE96579A}"/>
              </a:ext>
            </a:extLst>
          </p:cNvPr>
          <p:cNvSpPr/>
          <p:nvPr/>
        </p:nvSpPr>
        <p:spPr>
          <a:xfrm>
            <a:off x="1361541" y="5653471"/>
            <a:ext cx="3024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1A2ED3AA-F426-44FD-99B1-6427B4C0CFFD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598E57-5D1E-40AD-A77C-9B4CF76A5D32}"/>
              </a:ext>
            </a:extLst>
          </p:cNvPr>
          <p:cNvSpPr/>
          <p:nvPr/>
        </p:nvSpPr>
        <p:spPr>
          <a:xfrm>
            <a:off x="7323561" y="3093271"/>
            <a:ext cx="288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C6582CD9-2F42-411E-A617-28C6AAC4A7B5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DDF4F-0556-4322-9521-F07FC99C824D}"/>
              </a:ext>
            </a:extLst>
          </p:cNvPr>
          <p:cNvSpPr/>
          <p:nvPr/>
        </p:nvSpPr>
        <p:spPr>
          <a:xfrm>
            <a:off x="7314102" y="4393083"/>
            <a:ext cx="2892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DBA46759-7665-45AC-B608-5987F704DC92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0F922-8F73-4101-9586-CDB3C79DE050}"/>
              </a:ext>
            </a:extLst>
          </p:cNvPr>
          <p:cNvSpPr/>
          <p:nvPr/>
        </p:nvSpPr>
        <p:spPr>
          <a:xfrm>
            <a:off x="7317255" y="5653471"/>
            <a:ext cx="3024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CD9645-E48B-4486-8E73-1B5AF51212C5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E23768-170E-462E-A69E-5672F2C64D1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B9952-1681-4077-9DD1-52798FEA2AB1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EE9CC5-6C85-4A59-A1B9-83E144CE2BD2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6759AC-E56A-4691-88A9-EC0D8B4A4F25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C970E4-6A64-449F-A2EC-97CC28FB1F84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89B5D1-79BE-4D39-8181-33FACF50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22B4CA-2C0F-4CCF-8433-A613093F5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E962DF-8DF7-4D18-9EDD-85FE1E2D4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B2C113-2AFE-4B99-A9BB-D11932DA46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1315F4-9512-471B-935F-E642130653D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05527E-8CF0-4644-A486-DEE45FBDFC3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FD4C556-325E-4D5C-B8E5-C0364B47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7BE1B23-BD3E-42E3-8978-725AAA75C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890967"/>
              </p:ext>
            </p:extLst>
          </p:nvPr>
        </p:nvGraphicFramePr>
        <p:xfrm>
          <a:off x="2181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4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0994-D90E-45F7-9033-FA6E24A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688463" y="2079112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-3142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1346700" y="1600875"/>
            <a:ext cx="675000" cy="199125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688463" y="2934000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1AAC0-3901-4A11-AF5D-E73F86163516}"/>
              </a:ext>
            </a:extLst>
          </p:cNvPr>
          <p:cNvSpPr txBox="1"/>
          <p:nvPr/>
        </p:nvSpPr>
        <p:spPr>
          <a:xfrm>
            <a:off x="10734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CD797-9F69-4F88-8505-08950BC88B73}"/>
              </a:ext>
            </a:extLst>
          </p:cNvPr>
          <p:cNvSpPr txBox="1"/>
          <p:nvPr/>
        </p:nvSpPr>
        <p:spPr>
          <a:xfrm>
            <a:off x="10373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58E9F0-D239-4039-B87B-F9C292AD3904}"/>
              </a:ext>
            </a:extLst>
          </p:cNvPr>
          <p:cNvCxnSpPr>
            <a:cxnSpLocks/>
          </p:cNvCxnSpPr>
          <p:nvPr/>
        </p:nvCxnSpPr>
        <p:spPr>
          <a:xfrm>
            <a:off x="11104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653A61AF-25EC-4E34-98B4-B4D744596A79}"/>
              </a:ext>
            </a:extLst>
          </p:cNvPr>
          <p:cNvSpPr/>
          <p:nvPr/>
        </p:nvSpPr>
        <p:spPr>
          <a:xfrm>
            <a:off x="1138575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1F7DBC8B-D228-4FAC-A782-BD59345D1EFC}"/>
              </a:ext>
            </a:extLst>
          </p:cNvPr>
          <p:cNvSpPr/>
          <p:nvPr/>
        </p:nvSpPr>
        <p:spPr>
          <a:xfrm>
            <a:off x="1429800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6A8AAB2E-6E71-4E86-B9D7-7036F48AEF75}"/>
              </a:ext>
            </a:extLst>
          </p:cNvPr>
          <p:cNvSpPr/>
          <p:nvPr/>
        </p:nvSpPr>
        <p:spPr>
          <a:xfrm>
            <a:off x="1722300" y="544275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553809F1-E9FE-4B45-94EF-932ED4A66E3A}"/>
              </a:ext>
            </a:extLst>
          </p:cNvPr>
          <p:cNvSpPr/>
          <p:nvPr/>
        </p:nvSpPr>
        <p:spPr>
          <a:xfrm>
            <a:off x="20148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908D4FD1-2786-4AAF-A37E-AFDA9DB97442}"/>
              </a:ext>
            </a:extLst>
          </p:cNvPr>
          <p:cNvSpPr/>
          <p:nvPr/>
        </p:nvSpPr>
        <p:spPr>
          <a:xfrm>
            <a:off x="23073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F686-AB47-4B64-A26F-460F91F83455}"/>
              </a:ext>
            </a:extLst>
          </p:cNvPr>
          <p:cNvSpPr txBox="1"/>
          <p:nvPr/>
        </p:nvSpPr>
        <p:spPr>
          <a:xfrm>
            <a:off x="10373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778359" y="2339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15EA4C-8D40-4852-9557-083BBE6549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2374611"/>
            <a:ext cx="432000" cy="432000"/>
          </a:xfrm>
          <a:prstGeom prst="rect">
            <a:avLst/>
          </a:prstGeom>
        </p:spPr>
      </p:pic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E448CAB4-DD95-4EBE-843C-AB1B470A4A0D}"/>
              </a:ext>
            </a:extLst>
          </p:cNvPr>
          <p:cNvSpPr/>
          <p:nvPr/>
        </p:nvSpPr>
        <p:spPr>
          <a:xfrm rot="16200000">
            <a:off x="35390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EB48B667-8154-44FF-B4E2-F9B8357CA457}"/>
              </a:ext>
            </a:extLst>
          </p:cNvPr>
          <p:cNvSpPr/>
          <p:nvPr/>
        </p:nvSpPr>
        <p:spPr>
          <a:xfrm rot="5400000">
            <a:off x="28191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08F4F047-696C-495B-B85D-23B084653CC3}"/>
              </a:ext>
            </a:extLst>
          </p:cNvPr>
          <p:cNvSpPr/>
          <p:nvPr/>
        </p:nvSpPr>
        <p:spPr>
          <a:xfrm rot="5400000">
            <a:off x="4197300" y="1600875"/>
            <a:ext cx="675000" cy="199125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78EB05CD-FD69-4C13-BB87-70A73A7FFCC2}"/>
              </a:ext>
            </a:extLst>
          </p:cNvPr>
          <p:cNvSpPr/>
          <p:nvPr/>
        </p:nvSpPr>
        <p:spPr>
          <a:xfrm rot="10800000">
            <a:off x="35390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10FBE-4AAE-4CB2-A0B7-BD48DD1FBC47}"/>
              </a:ext>
            </a:extLst>
          </p:cNvPr>
          <p:cNvSpPr txBox="1"/>
          <p:nvPr/>
        </p:nvSpPr>
        <p:spPr>
          <a:xfrm>
            <a:off x="39240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5595CB-61C7-4E3F-B159-B21C13980923}"/>
              </a:ext>
            </a:extLst>
          </p:cNvPr>
          <p:cNvSpPr txBox="1"/>
          <p:nvPr/>
        </p:nvSpPr>
        <p:spPr>
          <a:xfrm>
            <a:off x="38879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55159E-AFCA-435D-AEF8-2CABC29DE45B}"/>
              </a:ext>
            </a:extLst>
          </p:cNvPr>
          <p:cNvCxnSpPr>
            <a:cxnSpLocks/>
          </p:cNvCxnSpPr>
          <p:nvPr/>
        </p:nvCxnSpPr>
        <p:spPr>
          <a:xfrm>
            <a:off x="39610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41F61F21-22D0-4072-A572-C4875F96966C}"/>
              </a:ext>
            </a:extLst>
          </p:cNvPr>
          <p:cNvSpPr/>
          <p:nvPr/>
        </p:nvSpPr>
        <p:spPr>
          <a:xfrm>
            <a:off x="39891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:a16="http://schemas.microsoft.com/office/drawing/2014/main" id="{5BED1010-E52E-4F08-B76A-7AA2E34DBE27}"/>
              </a:ext>
            </a:extLst>
          </p:cNvPr>
          <p:cNvSpPr/>
          <p:nvPr/>
        </p:nvSpPr>
        <p:spPr>
          <a:xfrm>
            <a:off x="42804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161B8209-5093-4559-A00F-235257011A71}"/>
              </a:ext>
            </a:extLst>
          </p:cNvPr>
          <p:cNvSpPr/>
          <p:nvPr/>
        </p:nvSpPr>
        <p:spPr>
          <a:xfrm>
            <a:off x="4572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F009DE74-8732-4321-918D-4190973FC11F}"/>
              </a:ext>
            </a:extLst>
          </p:cNvPr>
          <p:cNvSpPr/>
          <p:nvPr/>
        </p:nvSpPr>
        <p:spPr>
          <a:xfrm>
            <a:off x="48654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353442E2-E9EF-4617-9886-089BFB4B7CE6}"/>
              </a:ext>
            </a:extLst>
          </p:cNvPr>
          <p:cNvSpPr/>
          <p:nvPr/>
        </p:nvSpPr>
        <p:spPr>
          <a:xfrm>
            <a:off x="5157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382546-C95E-4925-89E5-2F325D32A534}"/>
              </a:ext>
            </a:extLst>
          </p:cNvPr>
          <p:cNvSpPr txBox="1"/>
          <p:nvPr/>
        </p:nvSpPr>
        <p:spPr>
          <a:xfrm>
            <a:off x="38879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DA114-8BDC-42DD-8BE1-2CBF96C6D821}"/>
              </a:ext>
            </a:extLst>
          </p:cNvPr>
          <p:cNvSpPr txBox="1"/>
          <p:nvPr/>
        </p:nvSpPr>
        <p:spPr>
          <a:xfrm>
            <a:off x="3691507" y="23243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3966F74A-3F31-4FCF-956F-2D0B7114B1F2}"/>
              </a:ext>
            </a:extLst>
          </p:cNvPr>
          <p:cNvSpPr/>
          <p:nvPr/>
        </p:nvSpPr>
        <p:spPr>
          <a:xfrm rot="16200000">
            <a:off x="63896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id="{E829776C-965B-487E-86D8-06C9B69416CB}"/>
              </a:ext>
            </a:extLst>
          </p:cNvPr>
          <p:cNvSpPr/>
          <p:nvPr/>
        </p:nvSpPr>
        <p:spPr>
          <a:xfrm rot="5400000">
            <a:off x="56697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0B0C7FBA-578A-472D-8430-F0B1BC305A13}"/>
              </a:ext>
            </a:extLst>
          </p:cNvPr>
          <p:cNvSpPr/>
          <p:nvPr/>
        </p:nvSpPr>
        <p:spPr>
          <a:xfrm rot="5400000">
            <a:off x="7047900" y="1600875"/>
            <a:ext cx="675000" cy="199125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9B530CF0-B937-4FF8-AD54-91604566D4E8}"/>
              </a:ext>
            </a:extLst>
          </p:cNvPr>
          <p:cNvSpPr/>
          <p:nvPr/>
        </p:nvSpPr>
        <p:spPr>
          <a:xfrm rot="10800000">
            <a:off x="63896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6BC8-59B4-4AF3-8379-0D21B5724919}"/>
              </a:ext>
            </a:extLst>
          </p:cNvPr>
          <p:cNvSpPr txBox="1"/>
          <p:nvPr/>
        </p:nvSpPr>
        <p:spPr>
          <a:xfrm>
            <a:off x="67746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CD8BD-BA97-4A88-9614-58B59E2C29B7}"/>
              </a:ext>
            </a:extLst>
          </p:cNvPr>
          <p:cNvSpPr txBox="1"/>
          <p:nvPr/>
        </p:nvSpPr>
        <p:spPr>
          <a:xfrm>
            <a:off x="67385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1171453-1BDA-40ED-922B-FF45D249CE0E}"/>
              </a:ext>
            </a:extLst>
          </p:cNvPr>
          <p:cNvCxnSpPr>
            <a:cxnSpLocks/>
          </p:cNvCxnSpPr>
          <p:nvPr/>
        </p:nvCxnSpPr>
        <p:spPr>
          <a:xfrm>
            <a:off x="68116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170604C7-6B5B-4497-9D89-DA88AA510C6A}"/>
              </a:ext>
            </a:extLst>
          </p:cNvPr>
          <p:cNvSpPr/>
          <p:nvPr/>
        </p:nvSpPr>
        <p:spPr>
          <a:xfrm>
            <a:off x="68397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A7662D8A-6D3B-457E-BCA6-A1B79D547C25}"/>
              </a:ext>
            </a:extLst>
          </p:cNvPr>
          <p:cNvSpPr/>
          <p:nvPr/>
        </p:nvSpPr>
        <p:spPr>
          <a:xfrm>
            <a:off x="71310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A000342E-BEE1-44E1-9B01-2364F496ACCA}"/>
              </a:ext>
            </a:extLst>
          </p:cNvPr>
          <p:cNvSpPr/>
          <p:nvPr/>
        </p:nvSpPr>
        <p:spPr>
          <a:xfrm>
            <a:off x="7423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7EF1DF0B-8FF2-408A-B562-F21D0E41DFE0}"/>
              </a:ext>
            </a:extLst>
          </p:cNvPr>
          <p:cNvSpPr/>
          <p:nvPr/>
        </p:nvSpPr>
        <p:spPr>
          <a:xfrm>
            <a:off x="77160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10AA5F31-C307-454C-BC22-BD1390583DEC}"/>
              </a:ext>
            </a:extLst>
          </p:cNvPr>
          <p:cNvSpPr/>
          <p:nvPr/>
        </p:nvSpPr>
        <p:spPr>
          <a:xfrm>
            <a:off x="8008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EF41E-24E6-4F53-BA97-8D6A0AD35EBD}"/>
              </a:ext>
            </a:extLst>
          </p:cNvPr>
          <p:cNvSpPr txBox="1"/>
          <p:nvPr/>
        </p:nvSpPr>
        <p:spPr>
          <a:xfrm>
            <a:off x="67385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0C29AF-1634-40E1-BA22-FCA7D786B13A}"/>
              </a:ext>
            </a:extLst>
          </p:cNvPr>
          <p:cNvSpPr txBox="1"/>
          <p:nvPr/>
        </p:nvSpPr>
        <p:spPr>
          <a:xfrm>
            <a:off x="6537599" y="23052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977A5293-6003-4334-AAFB-608DCBAC65BF}"/>
              </a:ext>
            </a:extLst>
          </p:cNvPr>
          <p:cNvSpPr/>
          <p:nvPr/>
        </p:nvSpPr>
        <p:spPr>
          <a:xfrm rot="16200000">
            <a:off x="92402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434D7237-CFE2-4569-A8AE-55BFC5ACF6DD}"/>
              </a:ext>
            </a:extLst>
          </p:cNvPr>
          <p:cNvSpPr/>
          <p:nvPr/>
        </p:nvSpPr>
        <p:spPr>
          <a:xfrm rot="5400000">
            <a:off x="85203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id="{AF411B0D-7110-4A3A-85C3-ED826BAD1BBB}"/>
              </a:ext>
            </a:extLst>
          </p:cNvPr>
          <p:cNvSpPr/>
          <p:nvPr/>
        </p:nvSpPr>
        <p:spPr>
          <a:xfrm rot="5400000">
            <a:off x="9898500" y="1600875"/>
            <a:ext cx="675000" cy="199125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5715F8FE-45BC-4CA5-A482-C9869E93CFF2}"/>
              </a:ext>
            </a:extLst>
          </p:cNvPr>
          <p:cNvSpPr/>
          <p:nvPr/>
        </p:nvSpPr>
        <p:spPr>
          <a:xfrm rot="10800000">
            <a:off x="92402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29A634-5FD9-4C00-B9B6-95C26C7C38B6}"/>
              </a:ext>
            </a:extLst>
          </p:cNvPr>
          <p:cNvSpPr txBox="1"/>
          <p:nvPr/>
        </p:nvSpPr>
        <p:spPr>
          <a:xfrm>
            <a:off x="96252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989569-418E-44C0-B257-EF4473054584}"/>
              </a:ext>
            </a:extLst>
          </p:cNvPr>
          <p:cNvSpPr txBox="1"/>
          <p:nvPr/>
        </p:nvSpPr>
        <p:spPr>
          <a:xfrm>
            <a:off x="95891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6282814-7E4C-4325-AB2C-12043B6AA80A}"/>
              </a:ext>
            </a:extLst>
          </p:cNvPr>
          <p:cNvCxnSpPr>
            <a:cxnSpLocks/>
          </p:cNvCxnSpPr>
          <p:nvPr/>
        </p:nvCxnSpPr>
        <p:spPr>
          <a:xfrm>
            <a:off x="96622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9C85C265-32AF-4D1C-A44E-35344706284C}"/>
              </a:ext>
            </a:extLst>
          </p:cNvPr>
          <p:cNvSpPr/>
          <p:nvPr/>
        </p:nvSpPr>
        <p:spPr>
          <a:xfrm>
            <a:off x="96903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6BFCB3D-C7F9-4F1C-AB2B-35BC09782E68}"/>
              </a:ext>
            </a:extLst>
          </p:cNvPr>
          <p:cNvSpPr/>
          <p:nvPr/>
        </p:nvSpPr>
        <p:spPr>
          <a:xfrm>
            <a:off x="99816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55">
            <a:extLst>
              <a:ext uri="{FF2B5EF4-FFF2-40B4-BE49-F238E27FC236}">
                <a16:creationId xmlns:a16="http://schemas.microsoft.com/office/drawing/2014/main" id="{366A1BEA-B99E-428F-8BDB-CAFA1DA6F987}"/>
              </a:ext>
            </a:extLst>
          </p:cNvPr>
          <p:cNvSpPr/>
          <p:nvPr/>
        </p:nvSpPr>
        <p:spPr>
          <a:xfrm>
            <a:off x="102741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43E5A95A-75DB-4DA4-9C27-4A6E728CBFF2}"/>
              </a:ext>
            </a:extLst>
          </p:cNvPr>
          <p:cNvSpPr/>
          <p:nvPr/>
        </p:nvSpPr>
        <p:spPr>
          <a:xfrm>
            <a:off x="105666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21B705E2-99D9-486C-9AF4-B2D0DCD07EFB}"/>
              </a:ext>
            </a:extLst>
          </p:cNvPr>
          <p:cNvSpPr/>
          <p:nvPr/>
        </p:nvSpPr>
        <p:spPr>
          <a:xfrm>
            <a:off x="108591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0D10BD-F0CF-47DB-925C-484173979125}"/>
              </a:ext>
            </a:extLst>
          </p:cNvPr>
          <p:cNvSpPr txBox="1"/>
          <p:nvPr/>
        </p:nvSpPr>
        <p:spPr>
          <a:xfrm>
            <a:off x="95891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98657D-8CD0-412E-BB2D-78E7FAC18791}"/>
              </a:ext>
            </a:extLst>
          </p:cNvPr>
          <p:cNvSpPr txBox="1"/>
          <p:nvPr/>
        </p:nvSpPr>
        <p:spPr>
          <a:xfrm>
            <a:off x="9425714" y="23103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56C2AA4-2D48-4B3A-88F0-DC3588DB19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2374611"/>
            <a:ext cx="432000" cy="432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56C7E6-D7AF-4B6D-9A09-E60ECFC133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92500" y="2377550"/>
            <a:ext cx="432000" cy="43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76B3E80-4580-4631-AE70-9C40F410C1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80615" y="23879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1C0E26-7154-4CD9-A037-93EE6614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B1546F-D894-43F0-81C1-C53463A11F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" r="-119"/>
          <a:stretch/>
        </p:blipFill>
        <p:spPr>
          <a:xfrm>
            <a:off x="4572000" y="2303463"/>
            <a:ext cx="4005550" cy="1620837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7FC965-EEE4-40BB-8E85-FC9822E4EC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0ABE68-5740-4627-BD3E-6A3A551936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D1705D-CEAB-4F0C-8118-90B0220BBE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7BFB51-DB51-4DC4-A630-A8CF5B356E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FF78DFDB-FEAF-4108-8F52-97FE77C6FA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</a:t>
            </a:r>
            <a:r>
              <a:rPr lang="en-US" sz="2800" dirty="0" err="1"/>
              <a:t>labore</a:t>
            </a:r>
            <a:r>
              <a:rPr lang="en-US" sz="2800" dirty="0"/>
              <a:t> et dolore magna </a:t>
            </a:r>
            <a:r>
              <a:rPr lang="en-US" sz="2800" dirty="0" err="1"/>
              <a:t>aliqua</a:t>
            </a:r>
            <a:r>
              <a:rPr lang="en-US" sz="2800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AA530D-34A2-4B65-9FE0-F528201FF1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" y="2303463"/>
            <a:ext cx="3996000" cy="1620837"/>
          </a:xfrm>
        </p:spPr>
      </p:pic>
    </p:spTree>
    <p:extLst>
      <p:ext uri="{BB962C8B-B14F-4D97-AF65-F5344CB8AC3E}">
        <p14:creationId xmlns:p14="http://schemas.microsoft.com/office/powerpoint/2010/main" val="28253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Lorem Ipsum Dolor Sit Amet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4" y="1140015"/>
            <a:ext cx="6706065" cy="125955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Lorem ipsum dolor sit </a:t>
            </a:r>
            <a:r>
              <a:rPr lang="en-US" sz="1400" dirty="0" err="1">
                <a:solidFill>
                  <a:schemeClr val="tx2"/>
                </a:solidFill>
              </a:rPr>
              <a:t>amet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consectetur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adipiscing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elit</a:t>
            </a:r>
            <a:r>
              <a:rPr lang="en-US" sz="1400" dirty="0">
                <a:solidFill>
                  <a:schemeClr val="tx2"/>
                </a:solidFill>
              </a:rPr>
              <a:t>, sed do </a:t>
            </a:r>
            <a:r>
              <a:rPr lang="en-US" sz="1400" dirty="0" err="1">
                <a:solidFill>
                  <a:schemeClr val="tx2"/>
                </a:solidFill>
              </a:rPr>
              <a:t>eiusmod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tempor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incididunt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labore</a:t>
            </a:r>
            <a:r>
              <a:rPr lang="en-US" sz="1400" dirty="0">
                <a:solidFill>
                  <a:schemeClr val="tx2"/>
                </a:solidFill>
              </a:rPr>
              <a:t> et dolore magna </a:t>
            </a:r>
            <a:r>
              <a:rPr lang="en-US" sz="1400" dirty="0" err="1">
                <a:solidFill>
                  <a:schemeClr val="tx2"/>
                </a:solidFill>
              </a:rPr>
              <a:t>aliqua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Ut </a:t>
            </a:r>
            <a:r>
              <a:rPr lang="en-US" sz="1400" dirty="0" err="1">
                <a:solidFill>
                  <a:schemeClr val="tx2"/>
                </a:solidFill>
              </a:rPr>
              <a:t>enim</a:t>
            </a:r>
            <a:r>
              <a:rPr lang="en-US" sz="1400" dirty="0">
                <a:solidFill>
                  <a:schemeClr val="tx2"/>
                </a:solidFill>
              </a:rPr>
              <a:t> ad minim </a:t>
            </a:r>
            <a:r>
              <a:rPr lang="en-US" sz="1400" dirty="0" err="1">
                <a:solidFill>
                  <a:schemeClr val="tx2"/>
                </a:solidFill>
              </a:rPr>
              <a:t>veniam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quis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nostrud</a:t>
            </a:r>
            <a:r>
              <a:rPr lang="en-US" sz="1400" dirty="0">
                <a:solidFill>
                  <a:schemeClr val="tx2"/>
                </a:solidFill>
              </a:rPr>
              <a:t> exercitation </a:t>
            </a:r>
            <a:r>
              <a:rPr lang="en-US" sz="1400" dirty="0" err="1">
                <a:solidFill>
                  <a:schemeClr val="tx2"/>
                </a:solidFill>
              </a:rPr>
              <a:t>ullamco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laboris</a:t>
            </a:r>
            <a:r>
              <a:rPr lang="en-US" sz="1400" dirty="0">
                <a:solidFill>
                  <a:schemeClr val="tx2"/>
                </a:solidFill>
              </a:rPr>
              <a:t> nisi </a:t>
            </a:r>
            <a:r>
              <a:rPr lang="en-US" sz="1400" dirty="0" err="1">
                <a:solidFill>
                  <a:schemeClr val="tx2"/>
                </a:solidFill>
              </a:rPr>
              <a:t>ut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aliquip</a:t>
            </a:r>
            <a:r>
              <a:rPr lang="en-US" sz="1400" dirty="0">
                <a:solidFill>
                  <a:schemeClr val="tx2"/>
                </a:solidFill>
              </a:rPr>
              <a:t> ex </a:t>
            </a:r>
            <a:r>
              <a:rPr lang="en-US" sz="1400" dirty="0" err="1">
                <a:solidFill>
                  <a:schemeClr val="tx2"/>
                </a:solidFill>
              </a:rPr>
              <a:t>ea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commodo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consequat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4574805" y="244788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4574804" y="2847990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63078" y="244788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2916557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3099" y="2932400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791719" y="293239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3D9D9-9E4D-41D5-B45B-1D50FE53F641}"/>
              </a:ext>
            </a:extLst>
          </p:cNvPr>
          <p:cNvSpPr txBox="1"/>
          <p:nvPr/>
        </p:nvSpPr>
        <p:spPr>
          <a:xfrm>
            <a:off x="4584948" y="381168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4574804" y="4274860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7428C-C8E3-4F13-9B07-D952BAE0A625}"/>
              </a:ext>
            </a:extLst>
          </p:cNvPr>
          <p:cNvSpPr txBox="1"/>
          <p:nvPr/>
        </p:nvSpPr>
        <p:spPr>
          <a:xfrm>
            <a:off x="1073221" y="381168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73221" y="4280361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4296204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801862" y="429620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860884" y="43722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3CAC0-47EB-4D3B-B7D4-7CA88D453910}"/>
              </a:ext>
            </a:extLst>
          </p:cNvPr>
          <p:cNvSpPr txBox="1"/>
          <p:nvPr/>
        </p:nvSpPr>
        <p:spPr>
          <a:xfrm>
            <a:off x="4574805" y="5218687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4550096" y="5687364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2C177D-69FA-4FF9-92B0-AC79992235DD}"/>
              </a:ext>
            </a:extLst>
          </p:cNvPr>
          <p:cNvSpPr txBox="1"/>
          <p:nvPr/>
        </p:nvSpPr>
        <p:spPr>
          <a:xfrm>
            <a:off x="1063078" y="5218687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Lorem ipsum dolor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5687364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791719" y="570320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F4C39-23A9-4584-A2F4-D4EAD417F8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97456" y="2844000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A2F56-AF7A-49E1-8CB2-519D217017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000" y="4496229"/>
            <a:ext cx="6276889" cy="2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0000"/>
      </a:dk1>
      <a:lt1>
        <a:srgbClr val="FFFFFF"/>
      </a:lt1>
      <a:dk2>
        <a:srgbClr val="593A2E"/>
      </a:dk2>
      <a:lt2>
        <a:srgbClr val="C49060"/>
      </a:lt2>
      <a:accent1>
        <a:srgbClr val="593A2E"/>
      </a:accent1>
      <a:accent2>
        <a:srgbClr val="C49060"/>
      </a:accent2>
      <a:accent3>
        <a:srgbClr val="F2C49B"/>
      </a:accent3>
      <a:accent4>
        <a:srgbClr val="484735"/>
      </a:accent4>
      <a:accent5>
        <a:srgbClr val="BACBD9"/>
      </a:accent5>
      <a:accent6>
        <a:srgbClr val="838C3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691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Animal  Shelter 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Приют для животных</dc:title>
  <dc:creator>Юрий Козырев</dc:creator>
  <cp:lastModifiedBy>Юрий Козырев</cp:lastModifiedBy>
  <cp:revision>19</cp:revision>
  <dcterms:created xsi:type="dcterms:W3CDTF">2020-09-08T17:23:45Z</dcterms:created>
  <dcterms:modified xsi:type="dcterms:W3CDTF">2020-09-14T13:04:53Z</dcterms:modified>
</cp:coreProperties>
</file>