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2" r:id="rId6"/>
    <p:sldId id="263" r:id="rId7"/>
    <p:sldId id="264" r:id="rId8"/>
    <p:sldId id="265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8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Insert text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6B-48A6-8359-7FD4C3A951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6B-48A6-8359-7FD4C3A951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6B-48A6-8359-7FD4C3A95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0326496"/>
        <c:axId val="1890320672"/>
      </c:lineChart>
      <c:catAx>
        <c:axId val="189032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320672"/>
        <c:crosses val="autoZero"/>
        <c:auto val="1"/>
        <c:lblAlgn val="ctr"/>
        <c:lblOffset val="100"/>
        <c:noMultiLvlLbl val="0"/>
      </c:catAx>
      <c:valAx>
        <c:axId val="189032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32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DA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75812-D215-4E7B-B93F-51BB815CA5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2387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BA76EE-5384-4234-AFD8-0A6BA6B0D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8731" y="1961804"/>
            <a:ext cx="7483268" cy="48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1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3BC32-FEA8-41D4-868D-A09DC8257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ABA08-E3CA-4521-A460-DA6A9C9B9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68D642-7A2A-4C8B-A7C8-0CCD94A68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6C8899-C108-4686-8B4C-20F1113D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4A5614-45A2-4824-A841-BEFC83D9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A7822-C0CB-4738-B35B-8E9572C5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4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EA595-AF57-4D76-A910-34667DD23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922F67-20B9-46D0-91A6-040226B75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76F5D-780E-47D2-9652-119B5FDBC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26DEC0-6028-4E56-B004-9D8CA4D8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D7B848-3023-486E-87FC-56EBAF34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80C86F-98C7-4BAE-8B58-4A684830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1DC48-1DBD-4DFA-AC8E-C9551EAE5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A83E36-D91F-43AA-B589-BD4DABD422E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0C53B-1216-400B-8E19-8CF8021B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7BF0E7-0F2C-43F2-B2ED-B01B4DC8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D12ED1-9856-4BBB-9AE8-98C5B34A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4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2338D0-C2AC-46F0-B32E-A142D0383E5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C53D83-9287-420D-84B2-B83608AD74C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65A791-4B4D-4ED2-8B22-29457FEE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A2124-F40B-4144-BF85-0E40E5F6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7D4DF-589E-4563-A3A9-8977BD63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2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DA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25453-8691-41C4-AF4F-46C3C20C7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743F6-D1CB-4119-AAA1-4F72F524A4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04B21-EB35-4B06-9531-E67F196D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D42D9E9-66F0-4BCA-9449-11CAFD2C0685}" type="datetimeFigureOut">
              <a:rPr lang="ru-RU" smtClean="0"/>
              <a:pPr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BFBED6-62A9-4A02-A54F-8C39F170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4DFAD-6030-41C5-9EDD-713E103F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C252406-D0E0-4BDA-882A-B144179DB2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9650A3-5A36-49DE-8D35-5F15A687B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0"/>
            <a:ext cx="2184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366C5F8D-6F97-4FA6-9629-D0F63B22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E79028-7A1F-4D7B-B837-1A483CAF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728D8-5678-41DF-BBC3-900C42E2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7BA2E013-B3E6-4CEA-B4C1-F94A2629E33E}"/>
              </a:ext>
            </a:extLst>
          </p:cNvPr>
          <p:cNvSpPr/>
          <p:nvPr userDrawn="1"/>
        </p:nvSpPr>
        <p:spPr>
          <a:xfrm>
            <a:off x="-130629" y="-328551"/>
            <a:ext cx="12479098" cy="7600208"/>
          </a:xfrm>
          <a:custGeom>
            <a:avLst/>
            <a:gdLst>
              <a:gd name="connsiteX0" fmla="*/ 9813404 w 11141826"/>
              <a:gd name="connsiteY0" fmla="*/ 3933455 h 6935979"/>
              <a:gd name="connsiteX1" fmla="*/ 10753204 w 11141826"/>
              <a:gd name="connsiteY1" fmla="*/ 2968255 h 6935979"/>
              <a:gd name="connsiteX2" fmla="*/ 11134204 w 11141826"/>
              <a:gd name="connsiteY2" fmla="*/ 1736355 h 6935979"/>
              <a:gd name="connsiteX3" fmla="*/ 10448404 w 11141826"/>
              <a:gd name="connsiteY3" fmla="*/ 1088655 h 6935979"/>
              <a:gd name="connsiteX4" fmla="*/ 8518004 w 11141826"/>
              <a:gd name="connsiteY4" fmla="*/ 923555 h 6935979"/>
              <a:gd name="connsiteX5" fmla="*/ 7705204 w 11141826"/>
              <a:gd name="connsiteY5" fmla="*/ 123455 h 6935979"/>
              <a:gd name="connsiteX6" fmla="*/ 7260704 w 11141826"/>
              <a:gd name="connsiteY6" fmla="*/ 47255 h 6935979"/>
              <a:gd name="connsiteX7" fmla="*/ 6041504 w 11141826"/>
              <a:gd name="connsiteY7" fmla="*/ 567955 h 6935979"/>
              <a:gd name="connsiteX8" fmla="*/ 4708004 w 11141826"/>
              <a:gd name="connsiteY8" fmla="*/ 1469655 h 6935979"/>
              <a:gd name="connsiteX9" fmla="*/ 2930004 w 11141826"/>
              <a:gd name="connsiteY9" fmla="*/ 1126755 h 6935979"/>
              <a:gd name="connsiteX10" fmla="*/ 1558404 w 11141826"/>
              <a:gd name="connsiteY10" fmla="*/ 783855 h 6935979"/>
              <a:gd name="connsiteX11" fmla="*/ 542404 w 11141826"/>
              <a:gd name="connsiteY11" fmla="*/ 1698255 h 6935979"/>
              <a:gd name="connsiteX12" fmla="*/ 885304 w 11141826"/>
              <a:gd name="connsiteY12" fmla="*/ 3285755 h 6935979"/>
              <a:gd name="connsiteX13" fmla="*/ 326504 w 11141826"/>
              <a:gd name="connsiteY13" fmla="*/ 4466855 h 6935979"/>
              <a:gd name="connsiteX14" fmla="*/ 72504 w 11141826"/>
              <a:gd name="connsiteY14" fmla="*/ 5076455 h 6935979"/>
              <a:gd name="connsiteX15" fmla="*/ 1647304 w 11141826"/>
              <a:gd name="connsiteY15" fmla="*/ 6397255 h 6935979"/>
              <a:gd name="connsiteX16" fmla="*/ 3742804 w 11141826"/>
              <a:gd name="connsiteY16" fmla="*/ 6816355 h 6935979"/>
              <a:gd name="connsiteX17" fmla="*/ 6587604 w 11141826"/>
              <a:gd name="connsiteY17" fmla="*/ 6892555 h 6935979"/>
              <a:gd name="connsiteX18" fmla="*/ 9724504 w 11141826"/>
              <a:gd name="connsiteY18" fmla="*/ 6841755 h 6935979"/>
              <a:gd name="connsiteX19" fmla="*/ 10461104 w 11141826"/>
              <a:gd name="connsiteY19" fmla="*/ 5851155 h 6935979"/>
              <a:gd name="connsiteX20" fmla="*/ 9724504 w 11141826"/>
              <a:gd name="connsiteY20" fmla="*/ 4174755 h 6935979"/>
              <a:gd name="connsiteX21" fmla="*/ 9889604 w 11141826"/>
              <a:gd name="connsiteY21" fmla="*/ 3844555 h 6935979"/>
              <a:gd name="connsiteX22" fmla="*/ 9813404 w 11141826"/>
              <a:gd name="connsiteY22" fmla="*/ 3933455 h 6935979"/>
              <a:gd name="connsiteX0" fmla="*/ 9889604 w 11141486"/>
              <a:gd name="connsiteY0" fmla="*/ 3844555 h 6935979"/>
              <a:gd name="connsiteX1" fmla="*/ 10753204 w 11141486"/>
              <a:gd name="connsiteY1" fmla="*/ 2968255 h 6935979"/>
              <a:gd name="connsiteX2" fmla="*/ 11134204 w 11141486"/>
              <a:gd name="connsiteY2" fmla="*/ 1736355 h 6935979"/>
              <a:gd name="connsiteX3" fmla="*/ 10448404 w 11141486"/>
              <a:gd name="connsiteY3" fmla="*/ 1088655 h 6935979"/>
              <a:gd name="connsiteX4" fmla="*/ 8518004 w 11141486"/>
              <a:gd name="connsiteY4" fmla="*/ 923555 h 6935979"/>
              <a:gd name="connsiteX5" fmla="*/ 7705204 w 11141486"/>
              <a:gd name="connsiteY5" fmla="*/ 123455 h 6935979"/>
              <a:gd name="connsiteX6" fmla="*/ 7260704 w 11141486"/>
              <a:gd name="connsiteY6" fmla="*/ 47255 h 6935979"/>
              <a:gd name="connsiteX7" fmla="*/ 6041504 w 11141486"/>
              <a:gd name="connsiteY7" fmla="*/ 567955 h 6935979"/>
              <a:gd name="connsiteX8" fmla="*/ 4708004 w 11141486"/>
              <a:gd name="connsiteY8" fmla="*/ 1469655 h 6935979"/>
              <a:gd name="connsiteX9" fmla="*/ 2930004 w 11141486"/>
              <a:gd name="connsiteY9" fmla="*/ 1126755 h 6935979"/>
              <a:gd name="connsiteX10" fmla="*/ 1558404 w 11141486"/>
              <a:gd name="connsiteY10" fmla="*/ 783855 h 6935979"/>
              <a:gd name="connsiteX11" fmla="*/ 542404 w 11141486"/>
              <a:gd name="connsiteY11" fmla="*/ 1698255 h 6935979"/>
              <a:gd name="connsiteX12" fmla="*/ 885304 w 11141486"/>
              <a:gd name="connsiteY12" fmla="*/ 3285755 h 6935979"/>
              <a:gd name="connsiteX13" fmla="*/ 326504 w 11141486"/>
              <a:gd name="connsiteY13" fmla="*/ 4466855 h 6935979"/>
              <a:gd name="connsiteX14" fmla="*/ 72504 w 11141486"/>
              <a:gd name="connsiteY14" fmla="*/ 5076455 h 6935979"/>
              <a:gd name="connsiteX15" fmla="*/ 1647304 w 11141486"/>
              <a:gd name="connsiteY15" fmla="*/ 6397255 h 6935979"/>
              <a:gd name="connsiteX16" fmla="*/ 3742804 w 11141486"/>
              <a:gd name="connsiteY16" fmla="*/ 6816355 h 6935979"/>
              <a:gd name="connsiteX17" fmla="*/ 6587604 w 11141486"/>
              <a:gd name="connsiteY17" fmla="*/ 6892555 h 6935979"/>
              <a:gd name="connsiteX18" fmla="*/ 9724504 w 11141486"/>
              <a:gd name="connsiteY18" fmla="*/ 6841755 h 6935979"/>
              <a:gd name="connsiteX19" fmla="*/ 10461104 w 11141486"/>
              <a:gd name="connsiteY19" fmla="*/ 5851155 h 6935979"/>
              <a:gd name="connsiteX20" fmla="*/ 9724504 w 11141486"/>
              <a:gd name="connsiteY20" fmla="*/ 4174755 h 6935979"/>
              <a:gd name="connsiteX21" fmla="*/ 9889604 w 11141486"/>
              <a:gd name="connsiteY21" fmla="*/ 3844555 h 6935979"/>
              <a:gd name="connsiteX0" fmla="*/ 9889604 w 11141486"/>
              <a:gd name="connsiteY0" fmla="*/ 3844555 h 6935979"/>
              <a:gd name="connsiteX1" fmla="*/ 10753204 w 11141486"/>
              <a:gd name="connsiteY1" fmla="*/ 2968255 h 6935979"/>
              <a:gd name="connsiteX2" fmla="*/ 11134204 w 11141486"/>
              <a:gd name="connsiteY2" fmla="*/ 1736355 h 6935979"/>
              <a:gd name="connsiteX3" fmla="*/ 10448404 w 11141486"/>
              <a:gd name="connsiteY3" fmla="*/ 1088655 h 6935979"/>
              <a:gd name="connsiteX4" fmla="*/ 8518004 w 11141486"/>
              <a:gd name="connsiteY4" fmla="*/ 923555 h 6935979"/>
              <a:gd name="connsiteX5" fmla="*/ 7705204 w 11141486"/>
              <a:gd name="connsiteY5" fmla="*/ 123455 h 6935979"/>
              <a:gd name="connsiteX6" fmla="*/ 7260704 w 11141486"/>
              <a:gd name="connsiteY6" fmla="*/ 47255 h 6935979"/>
              <a:gd name="connsiteX7" fmla="*/ 6041504 w 11141486"/>
              <a:gd name="connsiteY7" fmla="*/ 567955 h 6935979"/>
              <a:gd name="connsiteX8" fmla="*/ 4708004 w 11141486"/>
              <a:gd name="connsiteY8" fmla="*/ 1469655 h 6935979"/>
              <a:gd name="connsiteX9" fmla="*/ 2930004 w 11141486"/>
              <a:gd name="connsiteY9" fmla="*/ 1126755 h 6935979"/>
              <a:gd name="connsiteX10" fmla="*/ 1558404 w 11141486"/>
              <a:gd name="connsiteY10" fmla="*/ 783855 h 6935979"/>
              <a:gd name="connsiteX11" fmla="*/ 542404 w 11141486"/>
              <a:gd name="connsiteY11" fmla="*/ 1698255 h 6935979"/>
              <a:gd name="connsiteX12" fmla="*/ 885304 w 11141486"/>
              <a:gd name="connsiteY12" fmla="*/ 3285755 h 6935979"/>
              <a:gd name="connsiteX13" fmla="*/ 326504 w 11141486"/>
              <a:gd name="connsiteY13" fmla="*/ 4466855 h 6935979"/>
              <a:gd name="connsiteX14" fmla="*/ 72504 w 11141486"/>
              <a:gd name="connsiteY14" fmla="*/ 5076455 h 6935979"/>
              <a:gd name="connsiteX15" fmla="*/ 1647304 w 11141486"/>
              <a:gd name="connsiteY15" fmla="*/ 6397255 h 6935979"/>
              <a:gd name="connsiteX16" fmla="*/ 3742804 w 11141486"/>
              <a:gd name="connsiteY16" fmla="*/ 6816355 h 6935979"/>
              <a:gd name="connsiteX17" fmla="*/ 6587604 w 11141486"/>
              <a:gd name="connsiteY17" fmla="*/ 6892555 h 6935979"/>
              <a:gd name="connsiteX18" fmla="*/ 9724504 w 11141486"/>
              <a:gd name="connsiteY18" fmla="*/ 6841755 h 6935979"/>
              <a:gd name="connsiteX19" fmla="*/ 10461104 w 11141486"/>
              <a:gd name="connsiteY19" fmla="*/ 5851155 h 6935979"/>
              <a:gd name="connsiteX20" fmla="*/ 9749904 w 11141486"/>
              <a:gd name="connsiteY20" fmla="*/ 4250955 h 6935979"/>
              <a:gd name="connsiteX21" fmla="*/ 9889604 w 11141486"/>
              <a:gd name="connsiteY21" fmla="*/ 3844555 h 6935979"/>
              <a:gd name="connsiteX0" fmla="*/ 9889604 w 11141486"/>
              <a:gd name="connsiteY0" fmla="*/ 3844555 h 6935979"/>
              <a:gd name="connsiteX1" fmla="*/ 10753204 w 11141486"/>
              <a:gd name="connsiteY1" fmla="*/ 2968255 h 6935979"/>
              <a:gd name="connsiteX2" fmla="*/ 11134204 w 11141486"/>
              <a:gd name="connsiteY2" fmla="*/ 1736355 h 6935979"/>
              <a:gd name="connsiteX3" fmla="*/ 10448404 w 11141486"/>
              <a:gd name="connsiteY3" fmla="*/ 1088655 h 6935979"/>
              <a:gd name="connsiteX4" fmla="*/ 8518004 w 11141486"/>
              <a:gd name="connsiteY4" fmla="*/ 923555 h 6935979"/>
              <a:gd name="connsiteX5" fmla="*/ 7705204 w 11141486"/>
              <a:gd name="connsiteY5" fmla="*/ 123455 h 6935979"/>
              <a:gd name="connsiteX6" fmla="*/ 7260704 w 11141486"/>
              <a:gd name="connsiteY6" fmla="*/ 47255 h 6935979"/>
              <a:gd name="connsiteX7" fmla="*/ 6041504 w 11141486"/>
              <a:gd name="connsiteY7" fmla="*/ 567955 h 6935979"/>
              <a:gd name="connsiteX8" fmla="*/ 4708004 w 11141486"/>
              <a:gd name="connsiteY8" fmla="*/ 1469655 h 6935979"/>
              <a:gd name="connsiteX9" fmla="*/ 2930004 w 11141486"/>
              <a:gd name="connsiteY9" fmla="*/ 1126755 h 6935979"/>
              <a:gd name="connsiteX10" fmla="*/ 1558404 w 11141486"/>
              <a:gd name="connsiteY10" fmla="*/ 783855 h 6935979"/>
              <a:gd name="connsiteX11" fmla="*/ 542404 w 11141486"/>
              <a:gd name="connsiteY11" fmla="*/ 1698255 h 6935979"/>
              <a:gd name="connsiteX12" fmla="*/ 885304 w 11141486"/>
              <a:gd name="connsiteY12" fmla="*/ 3285755 h 6935979"/>
              <a:gd name="connsiteX13" fmla="*/ 326504 w 11141486"/>
              <a:gd name="connsiteY13" fmla="*/ 4466855 h 6935979"/>
              <a:gd name="connsiteX14" fmla="*/ 72504 w 11141486"/>
              <a:gd name="connsiteY14" fmla="*/ 5076455 h 6935979"/>
              <a:gd name="connsiteX15" fmla="*/ 1647304 w 11141486"/>
              <a:gd name="connsiteY15" fmla="*/ 6397255 h 6935979"/>
              <a:gd name="connsiteX16" fmla="*/ 3742804 w 11141486"/>
              <a:gd name="connsiteY16" fmla="*/ 6816355 h 6935979"/>
              <a:gd name="connsiteX17" fmla="*/ 6587604 w 11141486"/>
              <a:gd name="connsiteY17" fmla="*/ 6892555 h 6935979"/>
              <a:gd name="connsiteX18" fmla="*/ 9724504 w 11141486"/>
              <a:gd name="connsiteY18" fmla="*/ 6841755 h 6935979"/>
              <a:gd name="connsiteX19" fmla="*/ 10461104 w 11141486"/>
              <a:gd name="connsiteY19" fmla="*/ 5851155 h 6935979"/>
              <a:gd name="connsiteX20" fmla="*/ 9749904 w 11141486"/>
              <a:gd name="connsiteY20" fmla="*/ 4250955 h 6935979"/>
              <a:gd name="connsiteX21" fmla="*/ 9889604 w 11141486"/>
              <a:gd name="connsiteY21" fmla="*/ 3844555 h 6935979"/>
              <a:gd name="connsiteX0" fmla="*/ 9858978 w 11110860"/>
              <a:gd name="connsiteY0" fmla="*/ 3844555 h 6935979"/>
              <a:gd name="connsiteX1" fmla="*/ 10722578 w 11110860"/>
              <a:gd name="connsiteY1" fmla="*/ 2968255 h 6935979"/>
              <a:gd name="connsiteX2" fmla="*/ 11103578 w 11110860"/>
              <a:gd name="connsiteY2" fmla="*/ 1736355 h 6935979"/>
              <a:gd name="connsiteX3" fmla="*/ 10417778 w 11110860"/>
              <a:gd name="connsiteY3" fmla="*/ 1088655 h 6935979"/>
              <a:gd name="connsiteX4" fmla="*/ 8487378 w 11110860"/>
              <a:gd name="connsiteY4" fmla="*/ 923555 h 6935979"/>
              <a:gd name="connsiteX5" fmla="*/ 7674578 w 11110860"/>
              <a:gd name="connsiteY5" fmla="*/ 123455 h 6935979"/>
              <a:gd name="connsiteX6" fmla="*/ 7230078 w 11110860"/>
              <a:gd name="connsiteY6" fmla="*/ 47255 h 6935979"/>
              <a:gd name="connsiteX7" fmla="*/ 6010878 w 11110860"/>
              <a:gd name="connsiteY7" fmla="*/ 567955 h 6935979"/>
              <a:gd name="connsiteX8" fmla="*/ 4677378 w 11110860"/>
              <a:gd name="connsiteY8" fmla="*/ 1469655 h 6935979"/>
              <a:gd name="connsiteX9" fmla="*/ 2899378 w 11110860"/>
              <a:gd name="connsiteY9" fmla="*/ 1126755 h 6935979"/>
              <a:gd name="connsiteX10" fmla="*/ 1527778 w 11110860"/>
              <a:gd name="connsiteY10" fmla="*/ 783855 h 6935979"/>
              <a:gd name="connsiteX11" fmla="*/ 511778 w 11110860"/>
              <a:gd name="connsiteY11" fmla="*/ 1698255 h 6935979"/>
              <a:gd name="connsiteX12" fmla="*/ 854678 w 11110860"/>
              <a:gd name="connsiteY12" fmla="*/ 3285755 h 6935979"/>
              <a:gd name="connsiteX13" fmla="*/ 295878 w 11110860"/>
              <a:gd name="connsiteY13" fmla="*/ 4466855 h 6935979"/>
              <a:gd name="connsiteX14" fmla="*/ 41878 w 11110860"/>
              <a:gd name="connsiteY14" fmla="*/ 5076455 h 6935979"/>
              <a:gd name="connsiteX15" fmla="*/ 1616678 w 11110860"/>
              <a:gd name="connsiteY15" fmla="*/ 6397255 h 6935979"/>
              <a:gd name="connsiteX16" fmla="*/ 3712178 w 11110860"/>
              <a:gd name="connsiteY16" fmla="*/ 6816355 h 6935979"/>
              <a:gd name="connsiteX17" fmla="*/ 6556978 w 11110860"/>
              <a:gd name="connsiteY17" fmla="*/ 6892555 h 6935979"/>
              <a:gd name="connsiteX18" fmla="*/ 9693878 w 11110860"/>
              <a:gd name="connsiteY18" fmla="*/ 6841755 h 6935979"/>
              <a:gd name="connsiteX19" fmla="*/ 10430478 w 11110860"/>
              <a:gd name="connsiteY19" fmla="*/ 5851155 h 6935979"/>
              <a:gd name="connsiteX20" fmla="*/ 9719278 w 11110860"/>
              <a:gd name="connsiteY20" fmla="*/ 4250955 h 6935979"/>
              <a:gd name="connsiteX21" fmla="*/ 9858978 w 11110860"/>
              <a:gd name="connsiteY21" fmla="*/ 3844555 h 6935979"/>
              <a:gd name="connsiteX0" fmla="*/ 9858978 w 11110860"/>
              <a:gd name="connsiteY0" fmla="*/ 3844555 h 6935979"/>
              <a:gd name="connsiteX1" fmla="*/ 10722578 w 11110860"/>
              <a:gd name="connsiteY1" fmla="*/ 2968255 h 6935979"/>
              <a:gd name="connsiteX2" fmla="*/ 11103578 w 11110860"/>
              <a:gd name="connsiteY2" fmla="*/ 1736355 h 6935979"/>
              <a:gd name="connsiteX3" fmla="*/ 10417778 w 11110860"/>
              <a:gd name="connsiteY3" fmla="*/ 1088655 h 6935979"/>
              <a:gd name="connsiteX4" fmla="*/ 8487378 w 11110860"/>
              <a:gd name="connsiteY4" fmla="*/ 923555 h 6935979"/>
              <a:gd name="connsiteX5" fmla="*/ 7674578 w 11110860"/>
              <a:gd name="connsiteY5" fmla="*/ 123455 h 6935979"/>
              <a:gd name="connsiteX6" fmla="*/ 7230078 w 11110860"/>
              <a:gd name="connsiteY6" fmla="*/ 47255 h 6935979"/>
              <a:gd name="connsiteX7" fmla="*/ 6010878 w 11110860"/>
              <a:gd name="connsiteY7" fmla="*/ 567955 h 6935979"/>
              <a:gd name="connsiteX8" fmla="*/ 4677378 w 11110860"/>
              <a:gd name="connsiteY8" fmla="*/ 1469655 h 6935979"/>
              <a:gd name="connsiteX9" fmla="*/ 2899378 w 11110860"/>
              <a:gd name="connsiteY9" fmla="*/ 1126755 h 6935979"/>
              <a:gd name="connsiteX10" fmla="*/ 1527778 w 11110860"/>
              <a:gd name="connsiteY10" fmla="*/ 783855 h 6935979"/>
              <a:gd name="connsiteX11" fmla="*/ 511778 w 11110860"/>
              <a:gd name="connsiteY11" fmla="*/ 1698255 h 6935979"/>
              <a:gd name="connsiteX12" fmla="*/ 854678 w 11110860"/>
              <a:gd name="connsiteY12" fmla="*/ 3285755 h 6935979"/>
              <a:gd name="connsiteX13" fmla="*/ 295878 w 11110860"/>
              <a:gd name="connsiteY13" fmla="*/ 4466855 h 6935979"/>
              <a:gd name="connsiteX14" fmla="*/ 41878 w 11110860"/>
              <a:gd name="connsiteY14" fmla="*/ 5076455 h 6935979"/>
              <a:gd name="connsiteX15" fmla="*/ 1616678 w 11110860"/>
              <a:gd name="connsiteY15" fmla="*/ 6397255 h 6935979"/>
              <a:gd name="connsiteX16" fmla="*/ 3712178 w 11110860"/>
              <a:gd name="connsiteY16" fmla="*/ 6816355 h 6935979"/>
              <a:gd name="connsiteX17" fmla="*/ 6556978 w 11110860"/>
              <a:gd name="connsiteY17" fmla="*/ 6892555 h 6935979"/>
              <a:gd name="connsiteX18" fmla="*/ 9693878 w 11110860"/>
              <a:gd name="connsiteY18" fmla="*/ 6841755 h 6935979"/>
              <a:gd name="connsiteX19" fmla="*/ 10430478 w 11110860"/>
              <a:gd name="connsiteY19" fmla="*/ 5851155 h 6935979"/>
              <a:gd name="connsiteX20" fmla="*/ 9719278 w 11110860"/>
              <a:gd name="connsiteY20" fmla="*/ 4250955 h 6935979"/>
              <a:gd name="connsiteX21" fmla="*/ 9858978 w 11110860"/>
              <a:gd name="connsiteY21" fmla="*/ 3844555 h 6935979"/>
              <a:gd name="connsiteX0" fmla="*/ 9858978 w 11110860"/>
              <a:gd name="connsiteY0" fmla="*/ 3844555 h 6935979"/>
              <a:gd name="connsiteX1" fmla="*/ 10722578 w 11110860"/>
              <a:gd name="connsiteY1" fmla="*/ 2968255 h 6935979"/>
              <a:gd name="connsiteX2" fmla="*/ 11103578 w 11110860"/>
              <a:gd name="connsiteY2" fmla="*/ 1736355 h 6935979"/>
              <a:gd name="connsiteX3" fmla="*/ 10417778 w 11110860"/>
              <a:gd name="connsiteY3" fmla="*/ 1088655 h 6935979"/>
              <a:gd name="connsiteX4" fmla="*/ 8487378 w 11110860"/>
              <a:gd name="connsiteY4" fmla="*/ 923555 h 6935979"/>
              <a:gd name="connsiteX5" fmla="*/ 7674578 w 11110860"/>
              <a:gd name="connsiteY5" fmla="*/ 123455 h 6935979"/>
              <a:gd name="connsiteX6" fmla="*/ 7230078 w 11110860"/>
              <a:gd name="connsiteY6" fmla="*/ 47255 h 6935979"/>
              <a:gd name="connsiteX7" fmla="*/ 6010878 w 11110860"/>
              <a:gd name="connsiteY7" fmla="*/ 567955 h 6935979"/>
              <a:gd name="connsiteX8" fmla="*/ 4677378 w 11110860"/>
              <a:gd name="connsiteY8" fmla="*/ 1469655 h 6935979"/>
              <a:gd name="connsiteX9" fmla="*/ 2899378 w 11110860"/>
              <a:gd name="connsiteY9" fmla="*/ 1126755 h 6935979"/>
              <a:gd name="connsiteX10" fmla="*/ 1527778 w 11110860"/>
              <a:gd name="connsiteY10" fmla="*/ 783855 h 6935979"/>
              <a:gd name="connsiteX11" fmla="*/ 511778 w 11110860"/>
              <a:gd name="connsiteY11" fmla="*/ 1698255 h 6935979"/>
              <a:gd name="connsiteX12" fmla="*/ 854678 w 11110860"/>
              <a:gd name="connsiteY12" fmla="*/ 3285755 h 6935979"/>
              <a:gd name="connsiteX13" fmla="*/ 295878 w 11110860"/>
              <a:gd name="connsiteY13" fmla="*/ 4466855 h 6935979"/>
              <a:gd name="connsiteX14" fmla="*/ 41878 w 11110860"/>
              <a:gd name="connsiteY14" fmla="*/ 5076455 h 6935979"/>
              <a:gd name="connsiteX15" fmla="*/ 1616678 w 11110860"/>
              <a:gd name="connsiteY15" fmla="*/ 6397255 h 6935979"/>
              <a:gd name="connsiteX16" fmla="*/ 3712178 w 11110860"/>
              <a:gd name="connsiteY16" fmla="*/ 6816355 h 6935979"/>
              <a:gd name="connsiteX17" fmla="*/ 6556978 w 11110860"/>
              <a:gd name="connsiteY17" fmla="*/ 6892555 h 6935979"/>
              <a:gd name="connsiteX18" fmla="*/ 9693878 w 11110860"/>
              <a:gd name="connsiteY18" fmla="*/ 6841755 h 6935979"/>
              <a:gd name="connsiteX19" fmla="*/ 10430478 w 11110860"/>
              <a:gd name="connsiteY19" fmla="*/ 5851155 h 6935979"/>
              <a:gd name="connsiteX20" fmla="*/ 9719278 w 11110860"/>
              <a:gd name="connsiteY20" fmla="*/ 4250955 h 6935979"/>
              <a:gd name="connsiteX21" fmla="*/ 9858978 w 11110860"/>
              <a:gd name="connsiteY21" fmla="*/ 3844555 h 6935979"/>
              <a:gd name="connsiteX0" fmla="*/ 9858978 w 11110860"/>
              <a:gd name="connsiteY0" fmla="*/ 3844555 h 6935979"/>
              <a:gd name="connsiteX1" fmla="*/ 10722578 w 11110860"/>
              <a:gd name="connsiteY1" fmla="*/ 2968255 h 6935979"/>
              <a:gd name="connsiteX2" fmla="*/ 11103578 w 11110860"/>
              <a:gd name="connsiteY2" fmla="*/ 1736355 h 6935979"/>
              <a:gd name="connsiteX3" fmla="*/ 10417778 w 11110860"/>
              <a:gd name="connsiteY3" fmla="*/ 1088655 h 6935979"/>
              <a:gd name="connsiteX4" fmla="*/ 8487378 w 11110860"/>
              <a:gd name="connsiteY4" fmla="*/ 923555 h 6935979"/>
              <a:gd name="connsiteX5" fmla="*/ 7674578 w 11110860"/>
              <a:gd name="connsiteY5" fmla="*/ 123455 h 6935979"/>
              <a:gd name="connsiteX6" fmla="*/ 7230078 w 11110860"/>
              <a:gd name="connsiteY6" fmla="*/ 47255 h 6935979"/>
              <a:gd name="connsiteX7" fmla="*/ 6010878 w 11110860"/>
              <a:gd name="connsiteY7" fmla="*/ 567955 h 6935979"/>
              <a:gd name="connsiteX8" fmla="*/ 4677378 w 11110860"/>
              <a:gd name="connsiteY8" fmla="*/ 1469655 h 6935979"/>
              <a:gd name="connsiteX9" fmla="*/ 2899378 w 11110860"/>
              <a:gd name="connsiteY9" fmla="*/ 1126755 h 6935979"/>
              <a:gd name="connsiteX10" fmla="*/ 1527778 w 11110860"/>
              <a:gd name="connsiteY10" fmla="*/ 783855 h 6935979"/>
              <a:gd name="connsiteX11" fmla="*/ 511778 w 11110860"/>
              <a:gd name="connsiteY11" fmla="*/ 1698255 h 6935979"/>
              <a:gd name="connsiteX12" fmla="*/ 854678 w 11110860"/>
              <a:gd name="connsiteY12" fmla="*/ 3285755 h 6935979"/>
              <a:gd name="connsiteX13" fmla="*/ 295878 w 11110860"/>
              <a:gd name="connsiteY13" fmla="*/ 4466855 h 6935979"/>
              <a:gd name="connsiteX14" fmla="*/ 41878 w 11110860"/>
              <a:gd name="connsiteY14" fmla="*/ 5076455 h 6935979"/>
              <a:gd name="connsiteX15" fmla="*/ 1616678 w 11110860"/>
              <a:gd name="connsiteY15" fmla="*/ 6397255 h 6935979"/>
              <a:gd name="connsiteX16" fmla="*/ 3712178 w 11110860"/>
              <a:gd name="connsiteY16" fmla="*/ 6816355 h 6935979"/>
              <a:gd name="connsiteX17" fmla="*/ 6556978 w 11110860"/>
              <a:gd name="connsiteY17" fmla="*/ 6892555 h 6935979"/>
              <a:gd name="connsiteX18" fmla="*/ 9693878 w 11110860"/>
              <a:gd name="connsiteY18" fmla="*/ 6841755 h 6935979"/>
              <a:gd name="connsiteX19" fmla="*/ 10430478 w 11110860"/>
              <a:gd name="connsiteY19" fmla="*/ 5851155 h 6935979"/>
              <a:gd name="connsiteX20" fmla="*/ 9483058 w 11110860"/>
              <a:gd name="connsiteY20" fmla="*/ 4449075 h 6935979"/>
              <a:gd name="connsiteX21" fmla="*/ 9858978 w 11110860"/>
              <a:gd name="connsiteY21" fmla="*/ 3844555 h 6935979"/>
              <a:gd name="connsiteX0" fmla="*/ 9851358 w 11110893"/>
              <a:gd name="connsiteY0" fmla="*/ 3699775 h 6935979"/>
              <a:gd name="connsiteX1" fmla="*/ 10722578 w 11110893"/>
              <a:gd name="connsiteY1" fmla="*/ 2968255 h 6935979"/>
              <a:gd name="connsiteX2" fmla="*/ 11103578 w 11110893"/>
              <a:gd name="connsiteY2" fmla="*/ 1736355 h 6935979"/>
              <a:gd name="connsiteX3" fmla="*/ 10417778 w 11110893"/>
              <a:gd name="connsiteY3" fmla="*/ 1088655 h 6935979"/>
              <a:gd name="connsiteX4" fmla="*/ 8487378 w 11110893"/>
              <a:gd name="connsiteY4" fmla="*/ 923555 h 6935979"/>
              <a:gd name="connsiteX5" fmla="*/ 7674578 w 11110893"/>
              <a:gd name="connsiteY5" fmla="*/ 123455 h 6935979"/>
              <a:gd name="connsiteX6" fmla="*/ 7230078 w 11110893"/>
              <a:gd name="connsiteY6" fmla="*/ 47255 h 6935979"/>
              <a:gd name="connsiteX7" fmla="*/ 6010878 w 11110893"/>
              <a:gd name="connsiteY7" fmla="*/ 567955 h 6935979"/>
              <a:gd name="connsiteX8" fmla="*/ 4677378 w 11110893"/>
              <a:gd name="connsiteY8" fmla="*/ 1469655 h 6935979"/>
              <a:gd name="connsiteX9" fmla="*/ 2899378 w 11110893"/>
              <a:gd name="connsiteY9" fmla="*/ 1126755 h 6935979"/>
              <a:gd name="connsiteX10" fmla="*/ 1527778 w 11110893"/>
              <a:gd name="connsiteY10" fmla="*/ 783855 h 6935979"/>
              <a:gd name="connsiteX11" fmla="*/ 511778 w 11110893"/>
              <a:gd name="connsiteY11" fmla="*/ 1698255 h 6935979"/>
              <a:gd name="connsiteX12" fmla="*/ 854678 w 11110893"/>
              <a:gd name="connsiteY12" fmla="*/ 3285755 h 6935979"/>
              <a:gd name="connsiteX13" fmla="*/ 295878 w 11110893"/>
              <a:gd name="connsiteY13" fmla="*/ 4466855 h 6935979"/>
              <a:gd name="connsiteX14" fmla="*/ 41878 w 11110893"/>
              <a:gd name="connsiteY14" fmla="*/ 5076455 h 6935979"/>
              <a:gd name="connsiteX15" fmla="*/ 1616678 w 11110893"/>
              <a:gd name="connsiteY15" fmla="*/ 6397255 h 6935979"/>
              <a:gd name="connsiteX16" fmla="*/ 3712178 w 11110893"/>
              <a:gd name="connsiteY16" fmla="*/ 6816355 h 6935979"/>
              <a:gd name="connsiteX17" fmla="*/ 6556978 w 11110893"/>
              <a:gd name="connsiteY17" fmla="*/ 6892555 h 6935979"/>
              <a:gd name="connsiteX18" fmla="*/ 9693878 w 11110893"/>
              <a:gd name="connsiteY18" fmla="*/ 6841755 h 6935979"/>
              <a:gd name="connsiteX19" fmla="*/ 10430478 w 11110893"/>
              <a:gd name="connsiteY19" fmla="*/ 5851155 h 6935979"/>
              <a:gd name="connsiteX20" fmla="*/ 9483058 w 11110893"/>
              <a:gd name="connsiteY20" fmla="*/ 4449075 h 6935979"/>
              <a:gd name="connsiteX21" fmla="*/ 9851358 w 11110893"/>
              <a:gd name="connsiteY21" fmla="*/ 3699775 h 6935979"/>
              <a:gd name="connsiteX0" fmla="*/ 9851358 w 11110893"/>
              <a:gd name="connsiteY0" fmla="*/ 3662853 h 6899057"/>
              <a:gd name="connsiteX1" fmla="*/ 10722578 w 11110893"/>
              <a:gd name="connsiteY1" fmla="*/ 2931333 h 6899057"/>
              <a:gd name="connsiteX2" fmla="*/ 11103578 w 11110893"/>
              <a:gd name="connsiteY2" fmla="*/ 1699433 h 6899057"/>
              <a:gd name="connsiteX3" fmla="*/ 10417778 w 11110893"/>
              <a:gd name="connsiteY3" fmla="*/ 1051733 h 6899057"/>
              <a:gd name="connsiteX4" fmla="*/ 8487378 w 11110893"/>
              <a:gd name="connsiteY4" fmla="*/ 886633 h 6899057"/>
              <a:gd name="connsiteX5" fmla="*/ 7493603 w 11110893"/>
              <a:gd name="connsiteY5" fmla="*/ 238933 h 6899057"/>
              <a:gd name="connsiteX6" fmla="*/ 7230078 w 11110893"/>
              <a:gd name="connsiteY6" fmla="*/ 10333 h 6899057"/>
              <a:gd name="connsiteX7" fmla="*/ 6010878 w 11110893"/>
              <a:gd name="connsiteY7" fmla="*/ 531033 h 6899057"/>
              <a:gd name="connsiteX8" fmla="*/ 4677378 w 11110893"/>
              <a:gd name="connsiteY8" fmla="*/ 1432733 h 6899057"/>
              <a:gd name="connsiteX9" fmla="*/ 2899378 w 11110893"/>
              <a:gd name="connsiteY9" fmla="*/ 1089833 h 6899057"/>
              <a:gd name="connsiteX10" fmla="*/ 1527778 w 11110893"/>
              <a:gd name="connsiteY10" fmla="*/ 746933 h 6899057"/>
              <a:gd name="connsiteX11" fmla="*/ 511778 w 11110893"/>
              <a:gd name="connsiteY11" fmla="*/ 1661333 h 6899057"/>
              <a:gd name="connsiteX12" fmla="*/ 854678 w 11110893"/>
              <a:gd name="connsiteY12" fmla="*/ 3248833 h 6899057"/>
              <a:gd name="connsiteX13" fmla="*/ 295878 w 11110893"/>
              <a:gd name="connsiteY13" fmla="*/ 4429933 h 6899057"/>
              <a:gd name="connsiteX14" fmla="*/ 41878 w 11110893"/>
              <a:gd name="connsiteY14" fmla="*/ 5039533 h 6899057"/>
              <a:gd name="connsiteX15" fmla="*/ 1616678 w 11110893"/>
              <a:gd name="connsiteY15" fmla="*/ 6360333 h 6899057"/>
              <a:gd name="connsiteX16" fmla="*/ 3712178 w 11110893"/>
              <a:gd name="connsiteY16" fmla="*/ 6779433 h 6899057"/>
              <a:gd name="connsiteX17" fmla="*/ 6556978 w 11110893"/>
              <a:gd name="connsiteY17" fmla="*/ 6855633 h 6899057"/>
              <a:gd name="connsiteX18" fmla="*/ 9693878 w 11110893"/>
              <a:gd name="connsiteY18" fmla="*/ 6804833 h 6899057"/>
              <a:gd name="connsiteX19" fmla="*/ 10430478 w 11110893"/>
              <a:gd name="connsiteY19" fmla="*/ 5814233 h 6899057"/>
              <a:gd name="connsiteX20" fmla="*/ 9483058 w 11110893"/>
              <a:gd name="connsiteY20" fmla="*/ 4412153 h 6899057"/>
              <a:gd name="connsiteX21" fmla="*/ 9851358 w 11110893"/>
              <a:gd name="connsiteY21" fmla="*/ 3662853 h 6899057"/>
              <a:gd name="connsiteX0" fmla="*/ 9851358 w 11110893"/>
              <a:gd name="connsiteY0" fmla="*/ 3672632 h 6908836"/>
              <a:gd name="connsiteX1" fmla="*/ 10722578 w 11110893"/>
              <a:gd name="connsiteY1" fmla="*/ 2941112 h 6908836"/>
              <a:gd name="connsiteX2" fmla="*/ 11103578 w 11110893"/>
              <a:gd name="connsiteY2" fmla="*/ 1709212 h 6908836"/>
              <a:gd name="connsiteX3" fmla="*/ 10417778 w 11110893"/>
              <a:gd name="connsiteY3" fmla="*/ 1061512 h 6908836"/>
              <a:gd name="connsiteX4" fmla="*/ 8487378 w 11110893"/>
              <a:gd name="connsiteY4" fmla="*/ 896412 h 6908836"/>
              <a:gd name="connsiteX5" fmla="*/ 7493603 w 11110893"/>
              <a:gd name="connsiteY5" fmla="*/ 248712 h 6908836"/>
              <a:gd name="connsiteX6" fmla="*/ 7230078 w 11110893"/>
              <a:gd name="connsiteY6" fmla="*/ 20112 h 6908836"/>
              <a:gd name="connsiteX7" fmla="*/ 6010878 w 11110893"/>
              <a:gd name="connsiteY7" fmla="*/ 540812 h 6908836"/>
              <a:gd name="connsiteX8" fmla="*/ 4677378 w 11110893"/>
              <a:gd name="connsiteY8" fmla="*/ 1442512 h 6908836"/>
              <a:gd name="connsiteX9" fmla="*/ 2899378 w 11110893"/>
              <a:gd name="connsiteY9" fmla="*/ 1099612 h 6908836"/>
              <a:gd name="connsiteX10" fmla="*/ 1527778 w 11110893"/>
              <a:gd name="connsiteY10" fmla="*/ 756712 h 6908836"/>
              <a:gd name="connsiteX11" fmla="*/ 511778 w 11110893"/>
              <a:gd name="connsiteY11" fmla="*/ 1671112 h 6908836"/>
              <a:gd name="connsiteX12" fmla="*/ 854678 w 11110893"/>
              <a:gd name="connsiteY12" fmla="*/ 3258612 h 6908836"/>
              <a:gd name="connsiteX13" fmla="*/ 295878 w 11110893"/>
              <a:gd name="connsiteY13" fmla="*/ 4439712 h 6908836"/>
              <a:gd name="connsiteX14" fmla="*/ 41878 w 11110893"/>
              <a:gd name="connsiteY14" fmla="*/ 5049312 h 6908836"/>
              <a:gd name="connsiteX15" fmla="*/ 1616678 w 11110893"/>
              <a:gd name="connsiteY15" fmla="*/ 6370112 h 6908836"/>
              <a:gd name="connsiteX16" fmla="*/ 3712178 w 11110893"/>
              <a:gd name="connsiteY16" fmla="*/ 6789212 h 6908836"/>
              <a:gd name="connsiteX17" fmla="*/ 6556978 w 11110893"/>
              <a:gd name="connsiteY17" fmla="*/ 6865412 h 6908836"/>
              <a:gd name="connsiteX18" fmla="*/ 9693878 w 11110893"/>
              <a:gd name="connsiteY18" fmla="*/ 6814612 h 6908836"/>
              <a:gd name="connsiteX19" fmla="*/ 10430478 w 11110893"/>
              <a:gd name="connsiteY19" fmla="*/ 5824012 h 6908836"/>
              <a:gd name="connsiteX20" fmla="*/ 9483058 w 11110893"/>
              <a:gd name="connsiteY20" fmla="*/ 4421932 h 6908836"/>
              <a:gd name="connsiteX21" fmla="*/ 9851358 w 11110893"/>
              <a:gd name="connsiteY21" fmla="*/ 3672632 h 6908836"/>
              <a:gd name="connsiteX0" fmla="*/ 9851358 w 11110893"/>
              <a:gd name="connsiteY0" fmla="*/ 3489008 h 6725212"/>
              <a:gd name="connsiteX1" fmla="*/ 10722578 w 11110893"/>
              <a:gd name="connsiteY1" fmla="*/ 2757488 h 6725212"/>
              <a:gd name="connsiteX2" fmla="*/ 11103578 w 11110893"/>
              <a:gd name="connsiteY2" fmla="*/ 1525588 h 6725212"/>
              <a:gd name="connsiteX3" fmla="*/ 10417778 w 11110893"/>
              <a:gd name="connsiteY3" fmla="*/ 877888 h 6725212"/>
              <a:gd name="connsiteX4" fmla="*/ 8487378 w 11110893"/>
              <a:gd name="connsiteY4" fmla="*/ 712788 h 6725212"/>
              <a:gd name="connsiteX5" fmla="*/ 7493603 w 11110893"/>
              <a:gd name="connsiteY5" fmla="*/ 65088 h 6725212"/>
              <a:gd name="connsiteX6" fmla="*/ 6801453 w 11110893"/>
              <a:gd name="connsiteY6" fmla="*/ 55563 h 6725212"/>
              <a:gd name="connsiteX7" fmla="*/ 6010878 w 11110893"/>
              <a:gd name="connsiteY7" fmla="*/ 357188 h 6725212"/>
              <a:gd name="connsiteX8" fmla="*/ 4677378 w 11110893"/>
              <a:gd name="connsiteY8" fmla="*/ 1258888 h 6725212"/>
              <a:gd name="connsiteX9" fmla="*/ 2899378 w 11110893"/>
              <a:gd name="connsiteY9" fmla="*/ 915988 h 6725212"/>
              <a:gd name="connsiteX10" fmla="*/ 1527778 w 11110893"/>
              <a:gd name="connsiteY10" fmla="*/ 573088 h 6725212"/>
              <a:gd name="connsiteX11" fmla="*/ 511778 w 11110893"/>
              <a:gd name="connsiteY11" fmla="*/ 1487488 h 6725212"/>
              <a:gd name="connsiteX12" fmla="*/ 854678 w 11110893"/>
              <a:gd name="connsiteY12" fmla="*/ 3074988 h 6725212"/>
              <a:gd name="connsiteX13" fmla="*/ 295878 w 11110893"/>
              <a:gd name="connsiteY13" fmla="*/ 4256088 h 6725212"/>
              <a:gd name="connsiteX14" fmla="*/ 41878 w 11110893"/>
              <a:gd name="connsiteY14" fmla="*/ 4865688 h 6725212"/>
              <a:gd name="connsiteX15" fmla="*/ 1616678 w 11110893"/>
              <a:gd name="connsiteY15" fmla="*/ 6186488 h 6725212"/>
              <a:gd name="connsiteX16" fmla="*/ 3712178 w 11110893"/>
              <a:gd name="connsiteY16" fmla="*/ 6605588 h 6725212"/>
              <a:gd name="connsiteX17" fmla="*/ 6556978 w 11110893"/>
              <a:gd name="connsiteY17" fmla="*/ 6681788 h 6725212"/>
              <a:gd name="connsiteX18" fmla="*/ 9693878 w 11110893"/>
              <a:gd name="connsiteY18" fmla="*/ 6630988 h 6725212"/>
              <a:gd name="connsiteX19" fmla="*/ 10430478 w 11110893"/>
              <a:gd name="connsiteY19" fmla="*/ 5640388 h 6725212"/>
              <a:gd name="connsiteX20" fmla="*/ 9483058 w 11110893"/>
              <a:gd name="connsiteY20" fmla="*/ 4238308 h 6725212"/>
              <a:gd name="connsiteX21" fmla="*/ 9851358 w 11110893"/>
              <a:gd name="connsiteY21" fmla="*/ 3489008 h 6725212"/>
              <a:gd name="connsiteX0" fmla="*/ 9841669 w 11101204"/>
              <a:gd name="connsiteY0" fmla="*/ 3489008 h 6725212"/>
              <a:gd name="connsiteX1" fmla="*/ 10712889 w 11101204"/>
              <a:gd name="connsiteY1" fmla="*/ 2757488 h 6725212"/>
              <a:gd name="connsiteX2" fmla="*/ 11093889 w 11101204"/>
              <a:gd name="connsiteY2" fmla="*/ 1525588 h 6725212"/>
              <a:gd name="connsiteX3" fmla="*/ 10408089 w 11101204"/>
              <a:gd name="connsiteY3" fmla="*/ 877888 h 6725212"/>
              <a:gd name="connsiteX4" fmla="*/ 8477689 w 11101204"/>
              <a:gd name="connsiteY4" fmla="*/ 712788 h 6725212"/>
              <a:gd name="connsiteX5" fmla="*/ 7483914 w 11101204"/>
              <a:gd name="connsiteY5" fmla="*/ 65088 h 6725212"/>
              <a:gd name="connsiteX6" fmla="*/ 6791764 w 11101204"/>
              <a:gd name="connsiteY6" fmla="*/ 55563 h 6725212"/>
              <a:gd name="connsiteX7" fmla="*/ 6001189 w 11101204"/>
              <a:gd name="connsiteY7" fmla="*/ 357188 h 6725212"/>
              <a:gd name="connsiteX8" fmla="*/ 4667689 w 11101204"/>
              <a:gd name="connsiteY8" fmla="*/ 1258888 h 6725212"/>
              <a:gd name="connsiteX9" fmla="*/ 2889689 w 11101204"/>
              <a:gd name="connsiteY9" fmla="*/ 915988 h 6725212"/>
              <a:gd name="connsiteX10" fmla="*/ 1518089 w 11101204"/>
              <a:gd name="connsiteY10" fmla="*/ 573088 h 6725212"/>
              <a:gd name="connsiteX11" fmla="*/ 502089 w 11101204"/>
              <a:gd name="connsiteY11" fmla="*/ 1487488 h 6725212"/>
              <a:gd name="connsiteX12" fmla="*/ 844989 w 11101204"/>
              <a:gd name="connsiteY12" fmla="*/ 3074988 h 6725212"/>
              <a:gd name="connsiteX13" fmla="*/ 286189 w 11101204"/>
              <a:gd name="connsiteY13" fmla="*/ 4256088 h 6725212"/>
              <a:gd name="connsiteX14" fmla="*/ 32189 w 11101204"/>
              <a:gd name="connsiteY14" fmla="*/ 4865688 h 6725212"/>
              <a:gd name="connsiteX15" fmla="*/ 997389 w 11101204"/>
              <a:gd name="connsiteY15" fmla="*/ 6510338 h 6725212"/>
              <a:gd name="connsiteX16" fmla="*/ 3702489 w 11101204"/>
              <a:gd name="connsiteY16" fmla="*/ 6605588 h 6725212"/>
              <a:gd name="connsiteX17" fmla="*/ 6547289 w 11101204"/>
              <a:gd name="connsiteY17" fmla="*/ 6681788 h 6725212"/>
              <a:gd name="connsiteX18" fmla="*/ 9684189 w 11101204"/>
              <a:gd name="connsiteY18" fmla="*/ 6630988 h 6725212"/>
              <a:gd name="connsiteX19" fmla="*/ 10420789 w 11101204"/>
              <a:gd name="connsiteY19" fmla="*/ 5640388 h 6725212"/>
              <a:gd name="connsiteX20" fmla="*/ 9473369 w 11101204"/>
              <a:gd name="connsiteY20" fmla="*/ 4238308 h 6725212"/>
              <a:gd name="connsiteX21" fmla="*/ 9841669 w 11101204"/>
              <a:gd name="connsiteY21" fmla="*/ 3489008 h 6725212"/>
              <a:gd name="connsiteX0" fmla="*/ 9841669 w 11101204"/>
              <a:gd name="connsiteY0" fmla="*/ 3489008 h 6720043"/>
              <a:gd name="connsiteX1" fmla="*/ 10712889 w 11101204"/>
              <a:gd name="connsiteY1" fmla="*/ 2757488 h 6720043"/>
              <a:gd name="connsiteX2" fmla="*/ 11093889 w 11101204"/>
              <a:gd name="connsiteY2" fmla="*/ 1525588 h 6720043"/>
              <a:gd name="connsiteX3" fmla="*/ 10408089 w 11101204"/>
              <a:gd name="connsiteY3" fmla="*/ 877888 h 6720043"/>
              <a:gd name="connsiteX4" fmla="*/ 8477689 w 11101204"/>
              <a:gd name="connsiteY4" fmla="*/ 712788 h 6720043"/>
              <a:gd name="connsiteX5" fmla="*/ 7483914 w 11101204"/>
              <a:gd name="connsiteY5" fmla="*/ 65088 h 6720043"/>
              <a:gd name="connsiteX6" fmla="*/ 6791764 w 11101204"/>
              <a:gd name="connsiteY6" fmla="*/ 55563 h 6720043"/>
              <a:gd name="connsiteX7" fmla="*/ 6001189 w 11101204"/>
              <a:gd name="connsiteY7" fmla="*/ 357188 h 6720043"/>
              <a:gd name="connsiteX8" fmla="*/ 4667689 w 11101204"/>
              <a:gd name="connsiteY8" fmla="*/ 1258888 h 6720043"/>
              <a:gd name="connsiteX9" fmla="*/ 2889689 w 11101204"/>
              <a:gd name="connsiteY9" fmla="*/ 915988 h 6720043"/>
              <a:gd name="connsiteX10" fmla="*/ 1518089 w 11101204"/>
              <a:gd name="connsiteY10" fmla="*/ 573088 h 6720043"/>
              <a:gd name="connsiteX11" fmla="*/ 502089 w 11101204"/>
              <a:gd name="connsiteY11" fmla="*/ 1487488 h 6720043"/>
              <a:gd name="connsiteX12" fmla="*/ 844989 w 11101204"/>
              <a:gd name="connsiteY12" fmla="*/ 3074988 h 6720043"/>
              <a:gd name="connsiteX13" fmla="*/ 286189 w 11101204"/>
              <a:gd name="connsiteY13" fmla="*/ 4256088 h 6720043"/>
              <a:gd name="connsiteX14" fmla="*/ 32189 w 11101204"/>
              <a:gd name="connsiteY14" fmla="*/ 4865688 h 6720043"/>
              <a:gd name="connsiteX15" fmla="*/ 997389 w 11101204"/>
              <a:gd name="connsiteY15" fmla="*/ 6510338 h 6720043"/>
              <a:gd name="connsiteX16" fmla="*/ 3797739 w 11101204"/>
              <a:gd name="connsiteY16" fmla="*/ 6710363 h 6720043"/>
              <a:gd name="connsiteX17" fmla="*/ 6547289 w 11101204"/>
              <a:gd name="connsiteY17" fmla="*/ 6681788 h 6720043"/>
              <a:gd name="connsiteX18" fmla="*/ 9684189 w 11101204"/>
              <a:gd name="connsiteY18" fmla="*/ 6630988 h 6720043"/>
              <a:gd name="connsiteX19" fmla="*/ 10420789 w 11101204"/>
              <a:gd name="connsiteY19" fmla="*/ 5640388 h 6720043"/>
              <a:gd name="connsiteX20" fmla="*/ 9473369 w 11101204"/>
              <a:gd name="connsiteY20" fmla="*/ 4238308 h 6720043"/>
              <a:gd name="connsiteX21" fmla="*/ 9841669 w 11101204"/>
              <a:gd name="connsiteY21" fmla="*/ 3489008 h 6720043"/>
              <a:gd name="connsiteX0" fmla="*/ 9781324 w 11040859"/>
              <a:gd name="connsiteY0" fmla="*/ 3489008 h 6720043"/>
              <a:gd name="connsiteX1" fmla="*/ 10652544 w 11040859"/>
              <a:gd name="connsiteY1" fmla="*/ 2757488 h 6720043"/>
              <a:gd name="connsiteX2" fmla="*/ 11033544 w 11040859"/>
              <a:gd name="connsiteY2" fmla="*/ 1525588 h 6720043"/>
              <a:gd name="connsiteX3" fmla="*/ 10347744 w 11040859"/>
              <a:gd name="connsiteY3" fmla="*/ 877888 h 6720043"/>
              <a:gd name="connsiteX4" fmla="*/ 8417344 w 11040859"/>
              <a:gd name="connsiteY4" fmla="*/ 712788 h 6720043"/>
              <a:gd name="connsiteX5" fmla="*/ 7423569 w 11040859"/>
              <a:gd name="connsiteY5" fmla="*/ 65088 h 6720043"/>
              <a:gd name="connsiteX6" fmla="*/ 6731419 w 11040859"/>
              <a:gd name="connsiteY6" fmla="*/ 55563 h 6720043"/>
              <a:gd name="connsiteX7" fmla="*/ 5940844 w 11040859"/>
              <a:gd name="connsiteY7" fmla="*/ 357188 h 6720043"/>
              <a:gd name="connsiteX8" fmla="*/ 4607344 w 11040859"/>
              <a:gd name="connsiteY8" fmla="*/ 1258888 h 6720043"/>
              <a:gd name="connsiteX9" fmla="*/ 2829344 w 11040859"/>
              <a:gd name="connsiteY9" fmla="*/ 915988 h 6720043"/>
              <a:gd name="connsiteX10" fmla="*/ 1457744 w 11040859"/>
              <a:gd name="connsiteY10" fmla="*/ 573088 h 6720043"/>
              <a:gd name="connsiteX11" fmla="*/ 441744 w 11040859"/>
              <a:gd name="connsiteY11" fmla="*/ 1487488 h 6720043"/>
              <a:gd name="connsiteX12" fmla="*/ 784644 w 11040859"/>
              <a:gd name="connsiteY12" fmla="*/ 3074988 h 6720043"/>
              <a:gd name="connsiteX13" fmla="*/ 225844 w 11040859"/>
              <a:gd name="connsiteY13" fmla="*/ 4256088 h 6720043"/>
              <a:gd name="connsiteX14" fmla="*/ 38519 w 11040859"/>
              <a:gd name="connsiteY14" fmla="*/ 5113338 h 6720043"/>
              <a:gd name="connsiteX15" fmla="*/ 937044 w 11040859"/>
              <a:gd name="connsiteY15" fmla="*/ 6510338 h 6720043"/>
              <a:gd name="connsiteX16" fmla="*/ 3737394 w 11040859"/>
              <a:gd name="connsiteY16" fmla="*/ 6710363 h 6720043"/>
              <a:gd name="connsiteX17" fmla="*/ 6486944 w 11040859"/>
              <a:gd name="connsiteY17" fmla="*/ 6681788 h 6720043"/>
              <a:gd name="connsiteX18" fmla="*/ 9623844 w 11040859"/>
              <a:gd name="connsiteY18" fmla="*/ 6630988 h 6720043"/>
              <a:gd name="connsiteX19" fmla="*/ 10360444 w 11040859"/>
              <a:gd name="connsiteY19" fmla="*/ 5640388 h 6720043"/>
              <a:gd name="connsiteX20" fmla="*/ 9413024 w 11040859"/>
              <a:gd name="connsiteY20" fmla="*/ 4238308 h 6720043"/>
              <a:gd name="connsiteX21" fmla="*/ 9781324 w 11040859"/>
              <a:gd name="connsiteY21" fmla="*/ 3489008 h 6720043"/>
              <a:gd name="connsiteX0" fmla="*/ 9774384 w 11033919"/>
              <a:gd name="connsiteY0" fmla="*/ 3489008 h 6720043"/>
              <a:gd name="connsiteX1" fmla="*/ 10645604 w 11033919"/>
              <a:gd name="connsiteY1" fmla="*/ 2757488 h 6720043"/>
              <a:gd name="connsiteX2" fmla="*/ 11026604 w 11033919"/>
              <a:gd name="connsiteY2" fmla="*/ 1525588 h 6720043"/>
              <a:gd name="connsiteX3" fmla="*/ 10340804 w 11033919"/>
              <a:gd name="connsiteY3" fmla="*/ 877888 h 6720043"/>
              <a:gd name="connsiteX4" fmla="*/ 8410404 w 11033919"/>
              <a:gd name="connsiteY4" fmla="*/ 712788 h 6720043"/>
              <a:gd name="connsiteX5" fmla="*/ 7416629 w 11033919"/>
              <a:gd name="connsiteY5" fmla="*/ 65088 h 6720043"/>
              <a:gd name="connsiteX6" fmla="*/ 6724479 w 11033919"/>
              <a:gd name="connsiteY6" fmla="*/ 55563 h 6720043"/>
              <a:gd name="connsiteX7" fmla="*/ 5933904 w 11033919"/>
              <a:gd name="connsiteY7" fmla="*/ 357188 h 6720043"/>
              <a:gd name="connsiteX8" fmla="*/ 4600404 w 11033919"/>
              <a:gd name="connsiteY8" fmla="*/ 1258888 h 6720043"/>
              <a:gd name="connsiteX9" fmla="*/ 2822404 w 11033919"/>
              <a:gd name="connsiteY9" fmla="*/ 915988 h 6720043"/>
              <a:gd name="connsiteX10" fmla="*/ 1450804 w 11033919"/>
              <a:gd name="connsiteY10" fmla="*/ 573088 h 6720043"/>
              <a:gd name="connsiteX11" fmla="*/ 434804 w 11033919"/>
              <a:gd name="connsiteY11" fmla="*/ 1487488 h 6720043"/>
              <a:gd name="connsiteX12" fmla="*/ 777704 w 11033919"/>
              <a:gd name="connsiteY12" fmla="*/ 3074988 h 6720043"/>
              <a:gd name="connsiteX13" fmla="*/ 257004 w 11033919"/>
              <a:gd name="connsiteY13" fmla="*/ 4294188 h 6720043"/>
              <a:gd name="connsiteX14" fmla="*/ 31579 w 11033919"/>
              <a:gd name="connsiteY14" fmla="*/ 5113338 h 6720043"/>
              <a:gd name="connsiteX15" fmla="*/ 930104 w 11033919"/>
              <a:gd name="connsiteY15" fmla="*/ 6510338 h 6720043"/>
              <a:gd name="connsiteX16" fmla="*/ 3730454 w 11033919"/>
              <a:gd name="connsiteY16" fmla="*/ 6710363 h 6720043"/>
              <a:gd name="connsiteX17" fmla="*/ 6480004 w 11033919"/>
              <a:gd name="connsiteY17" fmla="*/ 6681788 h 6720043"/>
              <a:gd name="connsiteX18" fmla="*/ 9616904 w 11033919"/>
              <a:gd name="connsiteY18" fmla="*/ 6630988 h 6720043"/>
              <a:gd name="connsiteX19" fmla="*/ 10353504 w 11033919"/>
              <a:gd name="connsiteY19" fmla="*/ 5640388 h 6720043"/>
              <a:gd name="connsiteX20" fmla="*/ 9406084 w 11033919"/>
              <a:gd name="connsiteY20" fmla="*/ 4238308 h 6720043"/>
              <a:gd name="connsiteX21" fmla="*/ 9774384 w 11033919"/>
              <a:gd name="connsiteY21" fmla="*/ 3489008 h 672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033919" h="6720043">
                <a:moveTo>
                  <a:pt x="9774384" y="3489008"/>
                </a:moveTo>
                <a:cubicBezTo>
                  <a:pt x="9980971" y="3242205"/>
                  <a:pt x="10436901" y="3084725"/>
                  <a:pt x="10645604" y="2757488"/>
                </a:cubicBezTo>
                <a:cubicBezTo>
                  <a:pt x="10854307" y="2430251"/>
                  <a:pt x="11077404" y="1838855"/>
                  <a:pt x="11026604" y="1525588"/>
                </a:cubicBezTo>
                <a:cubicBezTo>
                  <a:pt x="10975804" y="1212321"/>
                  <a:pt x="10776837" y="1013355"/>
                  <a:pt x="10340804" y="877888"/>
                </a:cubicBezTo>
                <a:cubicBezTo>
                  <a:pt x="9904771" y="742421"/>
                  <a:pt x="8897766" y="848255"/>
                  <a:pt x="8410404" y="712788"/>
                </a:cubicBezTo>
                <a:cubicBezTo>
                  <a:pt x="7923042" y="577321"/>
                  <a:pt x="7697616" y="174625"/>
                  <a:pt x="7416629" y="65088"/>
                </a:cubicBezTo>
                <a:cubicBezTo>
                  <a:pt x="7135642" y="-44449"/>
                  <a:pt x="6971600" y="6880"/>
                  <a:pt x="6724479" y="55563"/>
                </a:cubicBezTo>
                <a:cubicBezTo>
                  <a:pt x="6477358" y="104246"/>
                  <a:pt x="6287917" y="156634"/>
                  <a:pt x="5933904" y="357188"/>
                </a:cubicBezTo>
                <a:cubicBezTo>
                  <a:pt x="5579892" y="557742"/>
                  <a:pt x="5118987" y="1165755"/>
                  <a:pt x="4600404" y="1258888"/>
                </a:cubicBezTo>
                <a:cubicBezTo>
                  <a:pt x="4081821" y="1352021"/>
                  <a:pt x="3347337" y="1030288"/>
                  <a:pt x="2822404" y="915988"/>
                </a:cubicBezTo>
                <a:cubicBezTo>
                  <a:pt x="2297471" y="801688"/>
                  <a:pt x="1848737" y="477838"/>
                  <a:pt x="1450804" y="573088"/>
                </a:cubicBezTo>
                <a:cubicBezTo>
                  <a:pt x="1052871" y="668338"/>
                  <a:pt x="546987" y="1070505"/>
                  <a:pt x="434804" y="1487488"/>
                </a:cubicBezTo>
                <a:cubicBezTo>
                  <a:pt x="322621" y="1904471"/>
                  <a:pt x="807337" y="2607205"/>
                  <a:pt x="777704" y="3074988"/>
                </a:cubicBezTo>
                <a:cubicBezTo>
                  <a:pt x="748071" y="3542771"/>
                  <a:pt x="381358" y="3954463"/>
                  <a:pt x="257004" y="4294188"/>
                </a:cubicBezTo>
                <a:cubicBezTo>
                  <a:pt x="132650" y="4633913"/>
                  <a:pt x="-80604" y="4743980"/>
                  <a:pt x="31579" y="5113338"/>
                </a:cubicBezTo>
                <a:cubicBezTo>
                  <a:pt x="143762" y="5482696"/>
                  <a:pt x="313625" y="6244167"/>
                  <a:pt x="930104" y="6510338"/>
                </a:cubicBezTo>
                <a:cubicBezTo>
                  <a:pt x="1546583" y="6776509"/>
                  <a:pt x="2805471" y="6681788"/>
                  <a:pt x="3730454" y="6710363"/>
                </a:cubicBezTo>
                <a:cubicBezTo>
                  <a:pt x="4655437" y="6738938"/>
                  <a:pt x="5498929" y="6695017"/>
                  <a:pt x="6480004" y="6681788"/>
                </a:cubicBezTo>
                <a:cubicBezTo>
                  <a:pt x="7461079" y="6668559"/>
                  <a:pt x="8971321" y="6804555"/>
                  <a:pt x="9616904" y="6630988"/>
                </a:cubicBezTo>
                <a:cubicBezTo>
                  <a:pt x="10262487" y="6457421"/>
                  <a:pt x="10388641" y="6039168"/>
                  <a:pt x="10353504" y="5640388"/>
                </a:cubicBezTo>
                <a:cubicBezTo>
                  <a:pt x="10318367" y="5241608"/>
                  <a:pt x="9387034" y="4572741"/>
                  <a:pt x="9406084" y="4238308"/>
                </a:cubicBezTo>
                <a:cubicBezTo>
                  <a:pt x="9425134" y="3751475"/>
                  <a:pt x="9567797" y="3735811"/>
                  <a:pt x="9774384" y="3489008"/>
                </a:cubicBezTo>
                <a:close/>
              </a:path>
            </a:pathLst>
          </a:custGeom>
          <a:solidFill>
            <a:srgbClr val="DA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E5A3C-F7CD-442D-9891-7FA7A1424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26382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F4366F1-947B-46E2-92D2-DF3CD71FBF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8A70AF-176E-4963-9357-49D7B2B07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0"/>
            <a:ext cx="2184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DA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25453-8691-41C4-AF4F-46C3C20C7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743F6-D1CB-4119-AAA1-4F72F524A4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257800" cy="435133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04B21-EB35-4B06-9531-E67F196D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D42D9E9-66F0-4BCA-9449-11CAFD2C0685}" type="datetimeFigureOut">
              <a:rPr lang="ru-RU" smtClean="0"/>
              <a:pPr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BFBED6-62A9-4A02-A54F-8C39F170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4DFAD-6030-41C5-9EDD-713E103F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C252406-D0E0-4BDA-882A-B144179DB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3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A704D-8BC1-49D8-BB29-0CBA4D1BB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B0940-8179-4280-8A8A-F071729E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AC3D4E-1D6B-47A3-8F56-C9455E573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E95F6-B816-464F-AD25-1EB12753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ABE0E2-807E-4DAC-AA3C-41CFBCB2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1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94CFF-839F-4985-93F4-79EB10799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A9D4C-C88D-4A85-8BD6-5AAA72E86F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17C4F3-E255-4F30-B9D7-2EE57CEC69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A5B243-A012-479B-B806-A269B9C3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CDA60-AF2B-4BAE-AA78-887B25F2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57276C-B087-4D11-911B-6E40F58D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05B7D-B1CD-4E5C-9D67-E5DDE2D16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D739C-234F-4656-A4F7-7052AF925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A2D1E0-EB8C-4BC0-8ABA-80D9F9570A3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8DF0B6-6892-41CE-846D-7F44CDF12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2B3596-3AAB-42F6-A5B7-E129894F068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B27482-E265-4EF7-AE37-8673B26D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B88B67-348C-48E4-82EE-D895F692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0931C6-9635-4B2A-8010-C6163505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8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CCC06-88BF-4C80-936D-44B70FF6B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23C208-CF99-4A49-84DF-B1384FFB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BE228E-E216-4F65-99C5-1A839E80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1F2254-051A-4189-9151-25303FC9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0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3EFD5-8007-4AB3-8880-F1BA8AA9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A12800-6FED-403F-A06B-E0ACB6A8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66B8F9-181C-4CC4-A613-44FA7325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CEB8EE15-6BE6-4DB2-BBB8-608EA1153590}"/>
              </a:ext>
            </a:extLst>
          </p:cNvPr>
          <p:cNvSpPr/>
          <p:nvPr userDrawn="1"/>
        </p:nvSpPr>
        <p:spPr>
          <a:xfrm>
            <a:off x="-130629" y="-328551"/>
            <a:ext cx="12479098" cy="7600208"/>
          </a:xfrm>
          <a:custGeom>
            <a:avLst/>
            <a:gdLst>
              <a:gd name="connsiteX0" fmla="*/ 9813404 w 11141826"/>
              <a:gd name="connsiteY0" fmla="*/ 3933455 h 6935979"/>
              <a:gd name="connsiteX1" fmla="*/ 10753204 w 11141826"/>
              <a:gd name="connsiteY1" fmla="*/ 2968255 h 6935979"/>
              <a:gd name="connsiteX2" fmla="*/ 11134204 w 11141826"/>
              <a:gd name="connsiteY2" fmla="*/ 1736355 h 6935979"/>
              <a:gd name="connsiteX3" fmla="*/ 10448404 w 11141826"/>
              <a:gd name="connsiteY3" fmla="*/ 1088655 h 6935979"/>
              <a:gd name="connsiteX4" fmla="*/ 8518004 w 11141826"/>
              <a:gd name="connsiteY4" fmla="*/ 923555 h 6935979"/>
              <a:gd name="connsiteX5" fmla="*/ 7705204 w 11141826"/>
              <a:gd name="connsiteY5" fmla="*/ 123455 h 6935979"/>
              <a:gd name="connsiteX6" fmla="*/ 7260704 w 11141826"/>
              <a:gd name="connsiteY6" fmla="*/ 47255 h 6935979"/>
              <a:gd name="connsiteX7" fmla="*/ 6041504 w 11141826"/>
              <a:gd name="connsiteY7" fmla="*/ 567955 h 6935979"/>
              <a:gd name="connsiteX8" fmla="*/ 4708004 w 11141826"/>
              <a:gd name="connsiteY8" fmla="*/ 1469655 h 6935979"/>
              <a:gd name="connsiteX9" fmla="*/ 2930004 w 11141826"/>
              <a:gd name="connsiteY9" fmla="*/ 1126755 h 6935979"/>
              <a:gd name="connsiteX10" fmla="*/ 1558404 w 11141826"/>
              <a:gd name="connsiteY10" fmla="*/ 783855 h 6935979"/>
              <a:gd name="connsiteX11" fmla="*/ 542404 w 11141826"/>
              <a:gd name="connsiteY11" fmla="*/ 1698255 h 6935979"/>
              <a:gd name="connsiteX12" fmla="*/ 885304 w 11141826"/>
              <a:gd name="connsiteY12" fmla="*/ 3285755 h 6935979"/>
              <a:gd name="connsiteX13" fmla="*/ 326504 w 11141826"/>
              <a:gd name="connsiteY13" fmla="*/ 4466855 h 6935979"/>
              <a:gd name="connsiteX14" fmla="*/ 72504 w 11141826"/>
              <a:gd name="connsiteY14" fmla="*/ 5076455 h 6935979"/>
              <a:gd name="connsiteX15" fmla="*/ 1647304 w 11141826"/>
              <a:gd name="connsiteY15" fmla="*/ 6397255 h 6935979"/>
              <a:gd name="connsiteX16" fmla="*/ 3742804 w 11141826"/>
              <a:gd name="connsiteY16" fmla="*/ 6816355 h 6935979"/>
              <a:gd name="connsiteX17" fmla="*/ 6587604 w 11141826"/>
              <a:gd name="connsiteY17" fmla="*/ 6892555 h 6935979"/>
              <a:gd name="connsiteX18" fmla="*/ 9724504 w 11141826"/>
              <a:gd name="connsiteY18" fmla="*/ 6841755 h 6935979"/>
              <a:gd name="connsiteX19" fmla="*/ 10461104 w 11141826"/>
              <a:gd name="connsiteY19" fmla="*/ 5851155 h 6935979"/>
              <a:gd name="connsiteX20" fmla="*/ 9724504 w 11141826"/>
              <a:gd name="connsiteY20" fmla="*/ 4174755 h 6935979"/>
              <a:gd name="connsiteX21" fmla="*/ 9889604 w 11141826"/>
              <a:gd name="connsiteY21" fmla="*/ 3844555 h 6935979"/>
              <a:gd name="connsiteX22" fmla="*/ 9813404 w 11141826"/>
              <a:gd name="connsiteY22" fmla="*/ 3933455 h 6935979"/>
              <a:gd name="connsiteX0" fmla="*/ 9889604 w 11141486"/>
              <a:gd name="connsiteY0" fmla="*/ 3844555 h 6935979"/>
              <a:gd name="connsiteX1" fmla="*/ 10753204 w 11141486"/>
              <a:gd name="connsiteY1" fmla="*/ 2968255 h 6935979"/>
              <a:gd name="connsiteX2" fmla="*/ 11134204 w 11141486"/>
              <a:gd name="connsiteY2" fmla="*/ 1736355 h 6935979"/>
              <a:gd name="connsiteX3" fmla="*/ 10448404 w 11141486"/>
              <a:gd name="connsiteY3" fmla="*/ 1088655 h 6935979"/>
              <a:gd name="connsiteX4" fmla="*/ 8518004 w 11141486"/>
              <a:gd name="connsiteY4" fmla="*/ 923555 h 6935979"/>
              <a:gd name="connsiteX5" fmla="*/ 7705204 w 11141486"/>
              <a:gd name="connsiteY5" fmla="*/ 123455 h 6935979"/>
              <a:gd name="connsiteX6" fmla="*/ 7260704 w 11141486"/>
              <a:gd name="connsiteY6" fmla="*/ 47255 h 6935979"/>
              <a:gd name="connsiteX7" fmla="*/ 6041504 w 11141486"/>
              <a:gd name="connsiteY7" fmla="*/ 567955 h 6935979"/>
              <a:gd name="connsiteX8" fmla="*/ 4708004 w 11141486"/>
              <a:gd name="connsiteY8" fmla="*/ 1469655 h 6935979"/>
              <a:gd name="connsiteX9" fmla="*/ 2930004 w 11141486"/>
              <a:gd name="connsiteY9" fmla="*/ 1126755 h 6935979"/>
              <a:gd name="connsiteX10" fmla="*/ 1558404 w 11141486"/>
              <a:gd name="connsiteY10" fmla="*/ 783855 h 6935979"/>
              <a:gd name="connsiteX11" fmla="*/ 542404 w 11141486"/>
              <a:gd name="connsiteY11" fmla="*/ 1698255 h 6935979"/>
              <a:gd name="connsiteX12" fmla="*/ 885304 w 11141486"/>
              <a:gd name="connsiteY12" fmla="*/ 3285755 h 6935979"/>
              <a:gd name="connsiteX13" fmla="*/ 326504 w 11141486"/>
              <a:gd name="connsiteY13" fmla="*/ 4466855 h 6935979"/>
              <a:gd name="connsiteX14" fmla="*/ 72504 w 11141486"/>
              <a:gd name="connsiteY14" fmla="*/ 5076455 h 6935979"/>
              <a:gd name="connsiteX15" fmla="*/ 1647304 w 11141486"/>
              <a:gd name="connsiteY15" fmla="*/ 6397255 h 6935979"/>
              <a:gd name="connsiteX16" fmla="*/ 3742804 w 11141486"/>
              <a:gd name="connsiteY16" fmla="*/ 6816355 h 6935979"/>
              <a:gd name="connsiteX17" fmla="*/ 6587604 w 11141486"/>
              <a:gd name="connsiteY17" fmla="*/ 6892555 h 6935979"/>
              <a:gd name="connsiteX18" fmla="*/ 9724504 w 11141486"/>
              <a:gd name="connsiteY18" fmla="*/ 6841755 h 6935979"/>
              <a:gd name="connsiteX19" fmla="*/ 10461104 w 11141486"/>
              <a:gd name="connsiteY19" fmla="*/ 5851155 h 6935979"/>
              <a:gd name="connsiteX20" fmla="*/ 9724504 w 11141486"/>
              <a:gd name="connsiteY20" fmla="*/ 4174755 h 6935979"/>
              <a:gd name="connsiteX21" fmla="*/ 9889604 w 11141486"/>
              <a:gd name="connsiteY21" fmla="*/ 3844555 h 6935979"/>
              <a:gd name="connsiteX0" fmla="*/ 9889604 w 11141486"/>
              <a:gd name="connsiteY0" fmla="*/ 3844555 h 6935979"/>
              <a:gd name="connsiteX1" fmla="*/ 10753204 w 11141486"/>
              <a:gd name="connsiteY1" fmla="*/ 2968255 h 6935979"/>
              <a:gd name="connsiteX2" fmla="*/ 11134204 w 11141486"/>
              <a:gd name="connsiteY2" fmla="*/ 1736355 h 6935979"/>
              <a:gd name="connsiteX3" fmla="*/ 10448404 w 11141486"/>
              <a:gd name="connsiteY3" fmla="*/ 1088655 h 6935979"/>
              <a:gd name="connsiteX4" fmla="*/ 8518004 w 11141486"/>
              <a:gd name="connsiteY4" fmla="*/ 923555 h 6935979"/>
              <a:gd name="connsiteX5" fmla="*/ 7705204 w 11141486"/>
              <a:gd name="connsiteY5" fmla="*/ 123455 h 6935979"/>
              <a:gd name="connsiteX6" fmla="*/ 7260704 w 11141486"/>
              <a:gd name="connsiteY6" fmla="*/ 47255 h 6935979"/>
              <a:gd name="connsiteX7" fmla="*/ 6041504 w 11141486"/>
              <a:gd name="connsiteY7" fmla="*/ 567955 h 6935979"/>
              <a:gd name="connsiteX8" fmla="*/ 4708004 w 11141486"/>
              <a:gd name="connsiteY8" fmla="*/ 1469655 h 6935979"/>
              <a:gd name="connsiteX9" fmla="*/ 2930004 w 11141486"/>
              <a:gd name="connsiteY9" fmla="*/ 1126755 h 6935979"/>
              <a:gd name="connsiteX10" fmla="*/ 1558404 w 11141486"/>
              <a:gd name="connsiteY10" fmla="*/ 783855 h 6935979"/>
              <a:gd name="connsiteX11" fmla="*/ 542404 w 11141486"/>
              <a:gd name="connsiteY11" fmla="*/ 1698255 h 6935979"/>
              <a:gd name="connsiteX12" fmla="*/ 885304 w 11141486"/>
              <a:gd name="connsiteY12" fmla="*/ 3285755 h 6935979"/>
              <a:gd name="connsiteX13" fmla="*/ 326504 w 11141486"/>
              <a:gd name="connsiteY13" fmla="*/ 4466855 h 6935979"/>
              <a:gd name="connsiteX14" fmla="*/ 72504 w 11141486"/>
              <a:gd name="connsiteY14" fmla="*/ 5076455 h 6935979"/>
              <a:gd name="connsiteX15" fmla="*/ 1647304 w 11141486"/>
              <a:gd name="connsiteY15" fmla="*/ 6397255 h 6935979"/>
              <a:gd name="connsiteX16" fmla="*/ 3742804 w 11141486"/>
              <a:gd name="connsiteY16" fmla="*/ 6816355 h 6935979"/>
              <a:gd name="connsiteX17" fmla="*/ 6587604 w 11141486"/>
              <a:gd name="connsiteY17" fmla="*/ 6892555 h 6935979"/>
              <a:gd name="connsiteX18" fmla="*/ 9724504 w 11141486"/>
              <a:gd name="connsiteY18" fmla="*/ 6841755 h 6935979"/>
              <a:gd name="connsiteX19" fmla="*/ 10461104 w 11141486"/>
              <a:gd name="connsiteY19" fmla="*/ 5851155 h 6935979"/>
              <a:gd name="connsiteX20" fmla="*/ 9749904 w 11141486"/>
              <a:gd name="connsiteY20" fmla="*/ 4250955 h 6935979"/>
              <a:gd name="connsiteX21" fmla="*/ 9889604 w 11141486"/>
              <a:gd name="connsiteY21" fmla="*/ 3844555 h 6935979"/>
              <a:gd name="connsiteX0" fmla="*/ 9889604 w 11141486"/>
              <a:gd name="connsiteY0" fmla="*/ 3844555 h 6935979"/>
              <a:gd name="connsiteX1" fmla="*/ 10753204 w 11141486"/>
              <a:gd name="connsiteY1" fmla="*/ 2968255 h 6935979"/>
              <a:gd name="connsiteX2" fmla="*/ 11134204 w 11141486"/>
              <a:gd name="connsiteY2" fmla="*/ 1736355 h 6935979"/>
              <a:gd name="connsiteX3" fmla="*/ 10448404 w 11141486"/>
              <a:gd name="connsiteY3" fmla="*/ 1088655 h 6935979"/>
              <a:gd name="connsiteX4" fmla="*/ 8518004 w 11141486"/>
              <a:gd name="connsiteY4" fmla="*/ 923555 h 6935979"/>
              <a:gd name="connsiteX5" fmla="*/ 7705204 w 11141486"/>
              <a:gd name="connsiteY5" fmla="*/ 123455 h 6935979"/>
              <a:gd name="connsiteX6" fmla="*/ 7260704 w 11141486"/>
              <a:gd name="connsiteY6" fmla="*/ 47255 h 6935979"/>
              <a:gd name="connsiteX7" fmla="*/ 6041504 w 11141486"/>
              <a:gd name="connsiteY7" fmla="*/ 567955 h 6935979"/>
              <a:gd name="connsiteX8" fmla="*/ 4708004 w 11141486"/>
              <a:gd name="connsiteY8" fmla="*/ 1469655 h 6935979"/>
              <a:gd name="connsiteX9" fmla="*/ 2930004 w 11141486"/>
              <a:gd name="connsiteY9" fmla="*/ 1126755 h 6935979"/>
              <a:gd name="connsiteX10" fmla="*/ 1558404 w 11141486"/>
              <a:gd name="connsiteY10" fmla="*/ 783855 h 6935979"/>
              <a:gd name="connsiteX11" fmla="*/ 542404 w 11141486"/>
              <a:gd name="connsiteY11" fmla="*/ 1698255 h 6935979"/>
              <a:gd name="connsiteX12" fmla="*/ 885304 w 11141486"/>
              <a:gd name="connsiteY12" fmla="*/ 3285755 h 6935979"/>
              <a:gd name="connsiteX13" fmla="*/ 326504 w 11141486"/>
              <a:gd name="connsiteY13" fmla="*/ 4466855 h 6935979"/>
              <a:gd name="connsiteX14" fmla="*/ 72504 w 11141486"/>
              <a:gd name="connsiteY14" fmla="*/ 5076455 h 6935979"/>
              <a:gd name="connsiteX15" fmla="*/ 1647304 w 11141486"/>
              <a:gd name="connsiteY15" fmla="*/ 6397255 h 6935979"/>
              <a:gd name="connsiteX16" fmla="*/ 3742804 w 11141486"/>
              <a:gd name="connsiteY16" fmla="*/ 6816355 h 6935979"/>
              <a:gd name="connsiteX17" fmla="*/ 6587604 w 11141486"/>
              <a:gd name="connsiteY17" fmla="*/ 6892555 h 6935979"/>
              <a:gd name="connsiteX18" fmla="*/ 9724504 w 11141486"/>
              <a:gd name="connsiteY18" fmla="*/ 6841755 h 6935979"/>
              <a:gd name="connsiteX19" fmla="*/ 10461104 w 11141486"/>
              <a:gd name="connsiteY19" fmla="*/ 5851155 h 6935979"/>
              <a:gd name="connsiteX20" fmla="*/ 9749904 w 11141486"/>
              <a:gd name="connsiteY20" fmla="*/ 4250955 h 6935979"/>
              <a:gd name="connsiteX21" fmla="*/ 9889604 w 11141486"/>
              <a:gd name="connsiteY21" fmla="*/ 3844555 h 6935979"/>
              <a:gd name="connsiteX0" fmla="*/ 9858978 w 11110860"/>
              <a:gd name="connsiteY0" fmla="*/ 3844555 h 6935979"/>
              <a:gd name="connsiteX1" fmla="*/ 10722578 w 11110860"/>
              <a:gd name="connsiteY1" fmla="*/ 2968255 h 6935979"/>
              <a:gd name="connsiteX2" fmla="*/ 11103578 w 11110860"/>
              <a:gd name="connsiteY2" fmla="*/ 1736355 h 6935979"/>
              <a:gd name="connsiteX3" fmla="*/ 10417778 w 11110860"/>
              <a:gd name="connsiteY3" fmla="*/ 1088655 h 6935979"/>
              <a:gd name="connsiteX4" fmla="*/ 8487378 w 11110860"/>
              <a:gd name="connsiteY4" fmla="*/ 923555 h 6935979"/>
              <a:gd name="connsiteX5" fmla="*/ 7674578 w 11110860"/>
              <a:gd name="connsiteY5" fmla="*/ 123455 h 6935979"/>
              <a:gd name="connsiteX6" fmla="*/ 7230078 w 11110860"/>
              <a:gd name="connsiteY6" fmla="*/ 47255 h 6935979"/>
              <a:gd name="connsiteX7" fmla="*/ 6010878 w 11110860"/>
              <a:gd name="connsiteY7" fmla="*/ 567955 h 6935979"/>
              <a:gd name="connsiteX8" fmla="*/ 4677378 w 11110860"/>
              <a:gd name="connsiteY8" fmla="*/ 1469655 h 6935979"/>
              <a:gd name="connsiteX9" fmla="*/ 2899378 w 11110860"/>
              <a:gd name="connsiteY9" fmla="*/ 1126755 h 6935979"/>
              <a:gd name="connsiteX10" fmla="*/ 1527778 w 11110860"/>
              <a:gd name="connsiteY10" fmla="*/ 783855 h 6935979"/>
              <a:gd name="connsiteX11" fmla="*/ 511778 w 11110860"/>
              <a:gd name="connsiteY11" fmla="*/ 1698255 h 6935979"/>
              <a:gd name="connsiteX12" fmla="*/ 854678 w 11110860"/>
              <a:gd name="connsiteY12" fmla="*/ 3285755 h 6935979"/>
              <a:gd name="connsiteX13" fmla="*/ 295878 w 11110860"/>
              <a:gd name="connsiteY13" fmla="*/ 4466855 h 6935979"/>
              <a:gd name="connsiteX14" fmla="*/ 41878 w 11110860"/>
              <a:gd name="connsiteY14" fmla="*/ 5076455 h 6935979"/>
              <a:gd name="connsiteX15" fmla="*/ 1616678 w 11110860"/>
              <a:gd name="connsiteY15" fmla="*/ 6397255 h 6935979"/>
              <a:gd name="connsiteX16" fmla="*/ 3712178 w 11110860"/>
              <a:gd name="connsiteY16" fmla="*/ 6816355 h 6935979"/>
              <a:gd name="connsiteX17" fmla="*/ 6556978 w 11110860"/>
              <a:gd name="connsiteY17" fmla="*/ 6892555 h 6935979"/>
              <a:gd name="connsiteX18" fmla="*/ 9693878 w 11110860"/>
              <a:gd name="connsiteY18" fmla="*/ 6841755 h 6935979"/>
              <a:gd name="connsiteX19" fmla="*/ 10430478 w 11110860"/>
              <a:gd name="connsiteY19" fmla="*/ 5851155 h 6935979"/>
              <a:gd name="connsiteX20" fmla="*/ 9719278 w 11110860"/>
              <a:gd name="connsiteY20" fmla="*/ 4250955 h 6935979"/>
              <a:gd name="connsiteX21" fmla="*/ 9858978 w 11110860"/>
              <a:gd name="connsiteY21" fmla="*/ 3844555 h 6935979"/>
              <a:gd name="connsiteX0" fmla="*/ 9858978 w 11110860"/>
              <a:gd name="connsiteY0" fmla="*/ 3844555 h 6935979"/>
              <a:gd name="connsiteX1" fmla="*/ 10722578 w 11110860"/>
              <a:gd name="connsiteY1" fmla="*/ 2968255 h 6935979"/>
              <a:gd name="connsiteX2" fmla="*/ 11103578 w 11110860"/>
              <a:gd name="connsiteY2" fmla="*/ 1736355 h 6935979"/>
              <a:gd name="connsiteX3" fmla="*/ 10417778 w 11110860"/>
              <a:gd name="connsiteY3" fmla="*/ 1088655 h 6935979"/>
              <a:gd name="connsiteX4" fmla="*/ 8487378 w 11110860"/>
              <a:gd name="connsiteY4" fmla="*/ 923555 h 6935979"/>
              <a:gd name="connsiteX5" fmla="*/ 7674578 w 11110860"/>
              <a:gd name="connsiteY5" fmla="*/ 123455 h 6935979"/>
              <a:gd name="connsiteX6" fmla="*/ 7230078 w 11110860"/>
              <a:gd name="connsiteY6" fmla="*/ 47255 h 6935979"/>
              <a:gd name="connsiteX7" fmla="*/ 6010878 w 11110860"/>
              <a:gd name="connsiteY7" fmla="*/ 567955 h 6935979"/>
              <a:gd name="connsiteX8" fmla="*/ 4677378 w 11110860"/>
              <a:gd name="connsiteY8" fmla="*/ 1469655 h 6935979"/>
              <a:gd name="connsiteX9" fmla="*/ 2899378 w 11110860"/>
              <a:gd name="connsiteY9" fmla="*/ 1126755 h 6935979"/>
              <a:gd name="connsiteX10" fmla="*/ 1527778 w 11110860"/>
              <a:gd name="connsiteY10" fmla="*/ 783855 h 6935979"/>
              <a:gd name="connsiteX11" fmla="*/ 511778 w 11110860"/>
              <a:gd name="connsiteY11" fmla="*/ 1698255 h 6935979"/>
              <a:gd name="connsiteX12" fmla="*/ 854678 w 11110860"/>
              <a:gd name="connsiteY12" fmla="*/ 3285755 h 6935979"/>
              <a:gd name="connsiteX13" fmla="*/ 295878 w 11110860"/>
              <a:gd name="connsiteY13" fmla="*/ 4466855 h 6935979"/>
              <a:gd name="connsiteX14" fmla="*/ 41878 w 11110860"/>
              <a:gd name="connsiteY14" fmla="*/ 5076455 h 6935979"/>
              <a:gd name="connsiteX15" fmla="*/ 1616678 w 11110860"/>
              <a:gd name="connsiteY15" fmla="*/ 6397255 h 6935979"/>
              <a:gd name="connsiteX16" fmla="*/ 3712178 w 11110860"/>
              <a:gd name="connsiteY16" fmla="*/ 6816355 h 6935979"/>
              <a:gd name="connsiteX17" fmla="*/ 6556978 w 11110860"/>
              <a:gd name="connsiteY17" fmla="*/ 6892555 h 6935979"/>
              <a:gd name="connsiteX18" fmla="*/ 9693878 w 11110860"/>
              <a:gd name="connsiteY18" fmla="*/ 6841755 h 6935979"/>
              <a:gd name="connsiteX19" fmla="*/ 10430478 w 11110860"/>
              <a:gd name="connsiteY19" fmla="*/ 5851155 h 6935979"/>
              <a:gd name="connsiteX20" fmla="*/ 9719278 w 11110860"/>
              <a:gd name="connsiteY20" fmla="*/ 4250955 h 6935979"/>
              <a:gd name="connsiteX21" fmla="*/ 9858978 w 11110860"/>
              <a:gd name="connsiteY21" fmla="*/ 3844555 h 6935979"/>
              <a:gd name="connsiteX0" fmla="*/ 9858978 w 11110860"/>
              <a:gd name="connsiteY0" fmla="*/ 3844555 h 6935979"/>
              <a:gd name="connsiteX1" fmla="*/ 10722578 w 11110860"/>
              <a:gd name="connsiteY1" fmla="*/ 2968255 h 6935979"/>
              <a:gd name="connsiteX2" fmla="*/ 11103578 w 11110860"/>
              <a:gd name="connsiteY2" fmla="*/ 1736355 h 6935979"/>
              <a:gd name="connsiteX3" fmla="*/ 10417778 w 11110860"/>
              <a:gd name="connsiteY3" fmla="*/ 1088655 h 6935979"/>
              <a:gd name="connsiteX4" fmla="*/ 8487378 w 11110860"/>
              <a:gd name="connsiteY4" fmla="*/ 923555 h 6935979"/>
              <a:gd name="connsiteX5" fmla="*/ 7674578 w 11110860"/>
              <a:gd name="connsiteY5" fmla="*/ 123455 h 6935979"/>
              <a:gd name="connsiteX6" fmla="*/ 7230078 w 11110860"/>
              <a:gd name="connsiteY6" fmla="*/ 47255 h 6935979"/>
              <a:gd name="connsiteX7" fmla="*/ 6010878 w 11110860"/>
              <a:gd name="connsiteY7" fmla="*/ 567955 h 6935979"/>
              <a:gd name="connsiteX8" fmla="*/ 4677378 w 11110860"/>
              <a:gd name="connsiteY8" fmla="*/ 1469655 h 6935979"/>
              <a:gd name="connsiteX9" fmla="*/ 2899378 w 11110860"/>
              <a:gd name="connsiteY9" fmla="*/ 1126755 h 6935979"/>
              <a:gd name="connsiteX10" fmla="*/ 1527778 w 11110860"/>
              <a:gd name="connsiteY10" fmla="*/ 783855 h 6935979"/>
              <a:gd name="connsiteX11" fmla="*/ 511778 w 11110860"/>
              <a:gd name="connsiteY11" fmla="*/ 1698255 h 6935979"/>
              <a:gd name="connsiteX12" fmla="*/ 854678 w 11110860"/>
              <a:gd name="connsiteY12" fmla="*/ 3285755 h 6935979"/>
              <a:gd name="connsiteX13" fmla="*/ 295878 w 11110860"/>
              <a:gd name="connsiteY13" fmla="*/ 4466855 h 6935979"/>
              <a:gd name="connsiteX14" fmla="*/ 41878 w 11110860"/>
              <a:gd name="connsiteY14" fmla="*/ 5076455 h 6935979"/>
              <a:gd name="connsiteX15" fmla="*/ 1616678 w 11110860"/>
              <a:gd name="connsiteY15" fmla="*/ 6397255 h 6935979"/>
              <a:gd name="connsiteX16" fmla="*/ 3712178 w 11110860"/>
              <a:gd name="connsiteY16" fmla="*/ 6816355 h 6935979"/>
              <a:gd name="connsiteX17" fmla="*/ 6556978 w 11110860"/>
              <a:gd name="connsiteY17" fmla="*/ 6892555 h 6935979"/>
              <a:gd name="connsiteX18" fmla="*/ 9693878 w 11110860"/>
              <a:gd name="connsiteY18" fmla="*/ 6841755 h 6935979"/>
              <a:gd name="connsiteX19" fmla="*/ 10430478 w 11110860"/>
              <a:gd name="connsiteY19" fmla="*/ 5851155 h 6935979"/>
              <a:gd name="connsiteX20" fmla="*/ 9719278 w 11110860"/>
              <a:gd name="connsiteY20" fmla="*/ 4250955 h 6935979"/>
              <a:gd name="connsiteX21" fmla="*/ 9858978 w 11110860"/>
              <a:gd name="connsiteY21" fmla="*/ 3844555 h 6935979"/>
              <a:gd name="connsiteX0" fmla="*/ 9858978 w 11110860"/>
              <a:gd name="connsiteY0" fmla="*/ 3844555 h 6935979"/>
              <a:gd name="connsiteX1" fmla="*/ 10722578 w 11110860"/>
              <a:gd name="connsiteY1" fmla="*/ 2968255 h 6935979"/>
              <a:gd name="connsiteX2" fmla="*/ 11103578 w 11110860"/>
              <a:gd name="connsiteY2" fmla="*/ 1736355 h 6935979"/>
              <a:gd name="connsiteX3" fmla="*/ 10417778 w 11110860"/>
              <a:gd name="connsiteY3" fmla="*/ 1088655 h 6935979"/>
              <a:gd name="connsiteX4" fmla="*/ 8487378 w 11110860"/>
              <a:gd name="connsiteY4" fmla="*/ 923555 h 6935979"/>
              <a:gd name="connsiteX5" fmla="*/ 7674578 w 11110860"/>
              <a:gd name="connsiteY5" fmla="*/ 123455 h 6935979"/>
              <a:gd name="connsiteX6" fmla="*/ 7230078 w 11110860"/>
              <a:gd name="connsiteY6" fmla="*/ 47255 h 6935979"/>
              <a:gd name="connsiteX7" fmla="*/ 6010878 w 11110860"/>
              <a:gd name="connsiteY7" fmla="*/ 567955 h 6935979"/>
              <a:gd name="connsiteX8" fmla="*/ 4677378 w 11110860"/>
              <a:gd name="connsiteY8" fmla="*/ 1469655 h 6935979"/>
              <a:gd name="connsiteX9" fmla="*/ 2899378 w 11110860"/>
              <a:gd name="connsiteY9" fmla="*/ 1126755 h 6935979"/>
              <a:gd name="connsiteX10" fmla="*/ 1527778 w 11110860"/>
              <a:gd name="connsiteY10" fmla="*/ 783855 h 6935979"/>
              <a:gd name="connsiteX11" fmla="*/ 511778 w 11110860"/>
              <a:gd name="connsiteY11" fmla="*/ 1698255 h 6935979"/>
              <a:gd name="connsiteX12" fmla="*/ 854678 w 11110860"/>
              <a:gd name="connsiteY12" fmla="*/ 3285755 h 6935979"/>
              <a:gd name="connsiteX13" fmla="*/ 295878 w 11110860"/>
              <a:gd name="connsiteY13" fmla="*/ 4466855 h 6935979"/>
              <a:gd name="connsiteX14" fmla="*/ 41878 w 11110860"/>
              <a:gd name="connsiteY14" fmla="*/ 5076455 h 6935979"/>
              <a:gd name="connsiteX15" fmla="*/ 1616678 w 11110860"/>
              <a:gd name="connsiteY15" fmla="*/ 6397255 h 6935979"/>
              <a:gd name="connsiteX16" fmla="*/ 3712178 w 11110860"/>
              <a:gd name="connsiteY16" fmla="*/ 6816355 h 6935979"/>
              <a:gd name="connsiteX17" fmla="*/ 6556978 w 11110860"/>
              <a:gd name="connsiteY17" fmla="*/ 6892555 h 6935979"/>
              <a:gd name="connsiteX18" fmla="*/ 9693878 w 11110860"/>
              <a:gd name="connsiteY18" fmla="*/ 6841755 h 6935979"/>
              <a:gd name="connsiteX19" fmla="*/ 10430478 w 11110860"/>
              <a:gd name="connsiteY19" fmla="*/ 5851155 h 6935979"/>
              <a:gd name="connsiteX20" fmla="*/ 9483058 w 11110860"/>
              <a:gd name="connsiteY20" fmla="*/ 4449075 h 6935979"/>
              <a:gd name="connsiteX21" fmla="*/ 9858978 w 11110860"/>
              <a:gd name="connsiteY21" fmla="*/ 3844555 h 6935979"/>
              <a:gd name="connsiteX0" fmla="*/ 9851358 w 11110893"/>
              <a:gd name="connsiteY0" fmla="*/ 3699775 h 6935979"/>
              <a:gd name="connsiteX1" fmla="*/ 10722578 w 11110893"/>
              <a:gd name="connsiteY1" fmla="*/ 2968255 h 6935979"/>
              <a:gd name="connsiteX2" fmla="*/ 11103578 w 11110893"/>
              <a:gd name="connsiteY2" fmla="*/ 1736355 h 6935979"/>
              <a:gd name="connsiteX3" fmla="*/ 10417778 w 11110893"/>
              <a:gd name="connsiteY3" fmla="*/ 1088655 h 6935979"/>
              <a:gd name="connsiteX4" fmla="*/ 8487378 w 11110893"/>
              <a:gd name="connsiteY4" fmla="*/ 923555 h 6935979"/>
              <a:gd name="connsiteX5" fmla="*/ 7674578 w 11110893"/>
              <a:gd name="connsiteY5" fmla="*/ 123455 h 6935979"/>
              <a:gd name="connsiteX6" fmla="*/ 7230078 w 11110893"/>
              <a:gd name="connsiteY6" fmla="*/ 47255 h 6935979"/>
              <a:gd name="connsiteX7" fmla="*/ 6010878 w 11110893"/>
              <a:gd name="connsiteY7" fmla="*/ 567955 h 6935979"/>
              <a:gd name="connsiteX8" fmla="*/ 4677378 w 11110893"/>
              <a:gd name="connsiteY8" fmla="*/ 1469655 h 6935979"/>
              <a:gd name="connsiteX9" fmla="*/ 2899378 w 11110893"/>
              <a:gd name="connsiteY9" fmla="*/ 1126755 h 6935979"/>
              <a:gd name="connsiteX10" fmla="*/ 1527778 w 11110893"/>
              <a:gd name="connsiteY10" fmla="*/ 783855 h 6935979"/>
              <a:gd name="connsiteX11" fmla="*/ 511778 w 11110893"/>
              <a:gd name="connsiteY11" fmla="*/ 1698255 h 6935979"/>
              <a:gd name="connsiteX12" fmla="*/ 854678 w 11110893"/>
              <a:gd name="connsiteY12" fmla="*/ 3285755 h 6935979"/>
              <a:gd name="connsiteX13" fmla="*/ 295878 w 11110893"/>
              <a:gd name="connsiteY13" fmla="*/ 4466855 h 6935979"/>
              <a:gd name="connsiteX14" fmla="*/ 41878 w 11110893"/>
              <a:gd name="connsiteY14" fmla="*/ 5076455 h 6935979"/>
              <a:gd name="connsiteX15" fmla="*/ 1616678 w 11110893"/>
              <a:gd name="connsiteY15" fmla="*/ 6397255 h 6935979"/>
              <a:gd name="connsiteX16" fmla="*/ 3712178 w 11110893"/>
              <a:gd name="connsiteY16" fmla="*/ 6816355 h 6935979"/>
              <a:gd name="connsiteX17" fmla="*/ 6556978 w 11110893"/>
              <a:gd name="connsiteY17" fmla="*/ 6892555 h 6935979"/>
              <a:gd name="connsiteX18" fmla="*/ 9693878 w 11110893"/>
              <a:gd name="connsiteY18" fmla="*/ 6841755 h 6935979"/>
              <a:gd name="connsiteX19" fmla="*/ 10430478 w 11110893"/>
              <a:gd name="connsiteY19" fmla="*/ 5851155 h 6935979"/>
              <a:gd name="connsiteX20" fmla="*/ 9483058 w 11110893"/>
              <a:gd name="connsiteY20" fmla="*/ 4449075 h 6935979"/>
              <a:gd name="connsiteX21" fmla="*/ 9851358 w 11110893"/>
              <a:gd name="connsiteY21" fmla="*/ 3699775 h 6935979"/>
              <a:gd name="connsiteX0" fmla="*/ 9851358 w 11110893"/>
              <a:gd name="connsiteY0" fmla="*/ 3662853 h 6899057"/>
              <a:gd name="connsiteX1" fmla="*/ 10722578 w 11110893"/>
              <a:gd name="connsiteY1" fmla="*/ 2931333 h 6899057"/>
              <a:gd name="connsiteX2" fmla="*/ 11103578 w 11110893"/>
              <a:gd name="connsiteY2" fmla="*/ 1699433 h 6899057"/>
              <a:gd name="connsiteX3" fmla="*/ 10417778 w 11110893"/>
              <a:gd name="connsiteY3" fmla="*/ 1051733 h 6899057"/>
              <a:gd name="connsiteX4" fmla="*/ 8487378 w 11110893"/>
              <a:gd name="connsiteY4" fmla="*/ 886633 h 6899057"/>
              <a:gd name="connsiteX5" fmla="*/ 7493603 w 11110893"/>
              <a:gd name="connsiteY5" fmla="*/ 238933 h 6899057"/>
              <a:gd name="connsiteX6" fmla="*/ 7230078 w 11110893"/>
              <a:gd name="connsiteY6" fmla="*/ 10333 h 6899057"/>
              <a:gd name="connsiteX7" fmla="*/ 6010878 w 11110893"/>
              <a:gd name="connsiteY7" fmla="*/ 531033 h 6899057"/>
              <a:gd name="connsiteX8" fmla="*/ 4677378 w 11110893"/>
              <a:gd name="connsiteY8" fmla="*/ 1432733 h 6899057"/>
              <a:gd name="connsiteX9" fmla="*/ 2899378 w 11110893"/>
              <a:gd name="connsiteY9" fmla="*/ 1089833 h 6899057"/>
              <a:gd name="connsiteX10" fmla="*/ 1527778 w 11110893"/>
              <a:gd name="connsiteY10" fmla="*/ 746933 h 6899057"/>
              <a:gd name="connsiteX11" fmla="*/ 511778 w 11110893"/>
              <a:gd name="connsiteY11" fmla="*/ 1661333 h 6899057"/>
              <a:gd name="connsiteX12" fmla="*/ 854678 w 11110893"/>
              <a:gd name="connsiteY12" fmla="*/ 3248833 h 6899057"/>
              <a:gd name="connsiteX13" fmla="*/ 295878 w 11110893"/>
              <a:gd name="connsiteY13" fmla="*/ 4429933 h 6899057"/>
              <a:gd name="connsiteX14" fmla="*/ 41878 w 11110893"/>
              <a:gd name="connsiteY14" fmla="*/ 5039533 h 6899057"/>
              <a:gd name="connsiteX15" fmla="*/ 1616678 w 11110893"/>
              <a:gd name="connsiteY15" fmla="*/ 6360333 h 6899057"/>
              <a:gd name="connsiteX16" fmla="*/ 3712178 w 11110893"/>
              <a:gd name="connsiteY16" fmla="*/ 6779433 h 6899057"/>
              <a:gd name="connsiteX17" fmla="*/ 6556978 w 11110893"/>
              <a:gd name="connsiteY17" fmla="*/ 6855633 h 6899057"/>
              <a:gd name="connsiteX18" fmla="*/ 9693878 w 11110893"/>
              <a:gd name="connsiteY18" fmla="*/ 6804833 h 6899057"/>
              <a:gd name="connsiteX19" fmla="*/ 10430478 w 11110893"/>
              <a:gd name="connsiteY19" fmla="*/ 5814233 h 6899057"/>
              <a:gd name="connsiteX20" fmla="*/ 9483058 w 11110893"/>
              <a:gd name="connsiteY20" fmla="*/ 4412153 h 6899057"/>
              <a:gd name="connsiteX21" fmla="*/ 9851358 w 11110893"/>
              <a:gd name="connsiteY21" fmla="*/ 3662853 h 6899057"/>
              <a:gd name="connsiteX0" fmla="*/ 9851358 w 11110893"/>
              <a:gd name="connsiteY0" fmla="*/ 3672632 h 6908836"/>
              <a:gd name="connsiteX1" fmla="*/ 10722578 w 11110893"/>
              <a:gd name="connsiteY1" fmla="*/ 2941112 h 6908836"/>
              <a:gd name="connsiteX2" fmla="*/ 11103578 w 11110893"/>
              <a:gd name="connsiteY2" fmla="*/ 1709212 h 6908836"/>
              <a:gd name="connsiteX3" fmla="*/ 10417778 w 11110893"/>
              <a:gd name="connsiteY3" fmla="*/ 1061512 h 6908836"/>
              <a:gd name="connsiteX4" fmla="*/ 8487378 w 11110893"/>
              <a:gd name="connsiteY4" fmla="*/ 896412 h 6908836"/>
              <a:gd name="connsiteX5" fmla="*/ 7493603 w 11110893"/>
              <a:gd name="connsiteY5" fmla="*/ 248712 h 6908836"/>
              <a:gd name="connsiteX6" fmla="*/ 7230078 w 11110893"/>
              <a:gd name="connsiteY6" fmla="*/ 20112 h 6908836"/>
              <a:gd name="connsiteX7" fmla="*/ 6010878 w 11110893"/>
              <a:gd name="connsiteY7" fmla="*/ 540812 h 6908836"/>
              <a:gd name="connsiteX8" fmla="*/ 4677378 w 11110893"/>
              <a:gd name="connsiteY8" fmla="*/ 1442512 h 6908836"/>
              <a:gd name="connsiteX9" fmla="*/ 2899378 w 11110893"/>
              <a:gd name="connsiteY9" fmla="*/ 1099612 h 6908836"/>
              <a:gd name="connsiteX10" fmla="*/ 1527778 w 11110893"/>
              <a:gd name="connsiteY10" fmla="*/ 756712 h 6908836"/>
              <a:gd name="connsiteX11" fmla="*/ 511778 w 11110893"/>
              <a:gd name="connsiteY11" fmla="*/ 1671112 h 6908836"/>
              <a:gd name="connsiteX12" fmla="*/ 854678 w 11110893"/>
              <a:gd name="connsiteY12" fmla="*/ 3258612 h 6908836"/>
              <a:gd name="connsiteX13" fmla="*/ 295878 w 11110893"/>
              <a:gd name="connsiteY13" fmla="*/ 4439712 h 6908836"/>
              <a:gd name="connsiteX14" fmla="*/ 41878 w 11110893"/>
              <a:gd name="connsiteY14" fmla="*/ 5049312 h 6908836"/>
              <a:gd name="connsiteX15" fmla="*/ 1616678 w 11110893"/>
              <a:gd name="connsiteY15" fmla="*/ 6370112 h 6908836"/>
              <a:gd name="connsiteX16" fmla="*/ 3712178 w 11110893"/>
              <a:gd name="connsiteY16" fmla="*/ 6789212 h 6908836"/>
              <a:gd name="connsiteX17" fmla="*/ 6556978 w 11110893"/>
              <a:gd name="connsiteY17" fmla="*/ 6865412 h 6908836"/>
              <a:gd name="connsiteX18" fmla="*/ 9693878 w 11110893"/>
              <a:gd name="connsiteY18" fmla="*/ 6814612 h 6908836"/>
              <a:gd name="connsiteX19" fmla="*/ 10430478 w 11110893"/>
              <a:gd name="connsiteY19" fmla="*/ 5824012 h 6908836"/>
              <a:gd name="connsiteX20" fmla="*/ 9483058 w 11110893"/>
              <a:gd name="connsiteY20" fmla="*/ 4421932 h 6908836"/>
              <a:gd name="connsiteX21" fmla="*/ 9851358 w 11110893"/>
              <a:gd name="connsiteY21" fmla="*/ 3672632 h 6908836"/>
              <a:gd name="connsiteX0" fmla="*/ 9851358 w 11110893"/>
              <a:gd name="connsiteY0" fmla="*/ 3489008 h 6725212"/>
              <a:gd name="connsiteX1" fmla="*/ 10722578 w 11110893"/>
              <a:gd name="connsiteY1" fmla="*/ 2757488 h 6725212"/>
              <a:gd name="connsiteX2" fmla="*/ 11103578 w 11110893"/>
              <a:gd name="connsiteY2" fmla="*/ 1525588 h 6725212"/>
              <a:gd name="connsiteX3" fmla="*/ 10417778 w 11110893"/>
              <a:gd name="connsiteY3" fmla="*/ 877888 h 6725212"/>
              <a:gd name="connsiteX4" fmla="*/ 8487378 w 11110893"/>
              <a:gd name="connsiteY4" fmla="*/ 712788 h 6725212"/>
              <a:gd name="connsiteX5" fmla="*/ 7493603 w 11110893"/>
              <a:gd name="connsiteY5" fmla="*/ 65088 h 6725212"/>
              <a:gd name="connsiteX6" fmla="*/ 6801453 w 11110893"/>
              <a:gd name="connsiteY6" fmla="*/ 55563 h 6725212"/>
              <a:gd name="connsiteX7" fmla="*/ 6010878 w 11110893"/>
              <a:gd name="connsiteY7" fmla="*/ 357188 h 6725212"/>
              <a:gd name="connsiteX8" fmla="*/ 4677378 w 11110893"/>
              <a:gd name="connsiteY8" fmla="*/ 1258888 h 6725212"/>
              <a:gd name="connsiteX9" fmla="*/ 2899378 w 11110893"/>
              <a:gd name="connsiteY9" fmla="*/ 915988 h 6725212"/>
              <a:gd name="connsiteX10" fmla="*/ 1527778 w 11110893"/>
              <a:gd name="connsiteY10" fmla="*/ 573088 h 6725212"/>
              <a:gd name="connsiteX11" fmla="*/ 511778 w 11110893"/>
              <a:gd name="connsiteY11" fmla="*/ 1487488 h 6725212"/>
              <a:gd name="connsiteX12" fmla="*/ 854678 w 11110893"/>
              <a:gd name="connsiteY12" fmla="*/ 3074988 h 6725212"/>
              <a:gd name="connsiteX13" fmla="*/ 295878 w 11110893"/>
              <a:gd name="connsiteY13" fmla="*/ 4256088 h 6725212"/>
              <a:gd name="connsiteX14" fmla="*/ 41878 w 11110893"/>
              <a:gd name="connsiteY14" fmla="*/ 4865688 h 6725212"/>
              <a:gd name="connsiteX15" fmla="*/ 1616678 w 11110893"/>
              <a:gd name="connsiteY15" fmla="*/ 6186488 h 6725212"/>
              <a:gd name="connsiteX16" fmla="*/ 3712178 w 11110893"/>
              <a:gd name="connsiteY16" fmla="*/ 6605588 h 6725212"/>
              <a:gd name="connsiteX17" fmla="*/ 6556978 w 11110893"/>
              <a:gd name="connsiteY17" fmla="*/ 6681788 h 6725212"/>
              <a:gd name="connsiteX18" fmla="*/ 9693878 w 11110893"/>
              <a:gd name="connsiteY18" fmla="*/ 6630988 h 6725212"/>
              <a:gd name="connsiteX19" fmla="*/ 10430478 w 11110893"/>
              <a:gd name="connsiteY19" fmla="*/ 5640388 h 6725212"/>
              <a:gd name="connsiteX20" fmla="*/ 9483058 w 11110893"/>
              <a:gd name="connsiteY20" fmla="*/ 4238308 h 6725212"/>
              <a:gd name="connsiteX21" fmla="*/ 9851358 w 11110893"/>
              <a:gd name="connsiteY21" fmla="*/ 3489008 h 6725212"/>
              <a:gd name="connsiteX0" fmla="*/ 9841669 w 11101204"/>
              <a:gd name="connsiteY0" fmla="*/ 3489008 h 6725212"/>
              <a:gd name="connsiteX1" fmla="*/ 10712889 w 11101204"/>
              <a:gd name="connsiteY1" fmla="*/ 2757488 h 6725212"/>
              <a:gd name="connsiteX2" fmla="*/ 11093889 w 11101204"/>
              <a:gd name="connsiteY2" fmla="*/ 1525588 h 6725212"/>
              <a:gd name="connsiteX3" fmla="*/ 10408089 w 11101204"/>
              <a:gd name="connsiteY3" fmla="*/ 877888 h 6725212"/>
              <a:gd name="connsiteX4" fmla="*/ 8477689 w 11101204"/>
              <a:gd name="connsiteY4" fmla="*/ 712788 h 6725212"/>
              <a:gd name="connsiteX5" fmla="*/ 7483914 w 11101204"/>
              <a:gd name="connsiteY5" fmla="*/ 65088 h 6725212"/>
              <a:gd name="connsiteX6" fmla="*/ 6791764 w 11101204"/>
              <a:gd name="connsiteY6" fmla="*/ 55563 h 6725212"/>
              <a:gd name="connsiteX7" fmla="*/ 6001189 w 11101204"/>
              <a:gd name="connsiteY7" fmla="*/ 357188 h 6725212"/>
              <a:gd name="connsiteX8" fmla="*/ 4667689 w 11101204"/>
              <a:gd name="connsiteY8" fmla="*/ 1258888 h 6725212"/>
              <a:gd name="connsiteX9" fmla="*/ 2889689 w 11101204"/>
              <a:gd name="connsiteY9" fmla="*/ 915988 h 6725212"/>
              <a:gd name="connsiteX10" fmla="*/ 1518089 w 11101204"/>
              <a:gd name="connsiteY10" fmla="*/ 573088 h 6725212"/>
              <a:gd name="connsiteX11" fmla="*/ 502089 w 11101204"/>
              <a:gd name="connsiteY11" fmla="*/ 1487488 h 6725212"/>
              <a:gd name="connsiteX12" fmla="*/ 844989 w 11101204"/>
              <a:gd name="connsiteY12" fmla="*/ 3074988 h 6725212"/>
              <a:gd name="connsiteX13" fmla="*/ 286189 w 11101204"/>
              <a:gd name="connsiteY13" fmla="*/ 4256088 h 6725212"/>
              <a:gd name="connsiteX14" fmla="*/ 32189 w 11101204"/>
              <a:gd name="connsiteY14" fmla="*/ 4865688 h 6725212"/>
              <a:gd name="connsiteX15" fmla="*/ 997389 w 11101204"/>
              <a:gd name="connsiteY15" fmla="*/ 6510338 h 6725212"/>
              <a:gd name="connsiteX16" fmla="*/ 3702489 w 11101204"/>
              <a:gd name="connsiteY16" fmla="*/ 6605588 h 6725212"/>
              <a:gd name="connsiteX17" fmla="*/ 6547289 w 11101204"/>
              <a:gd name="connsiteY17" fmla="*/ 6681788 h 6725212"/>
              <a:gd name="connsiteX18" fmla="*/ 9684189 w 11101204"/>
              <a:gd name="connsiteY18" fmla="*/ 6630988 h 6725212"/>
              <a:gd name="connsiteX19" fmla="*/ 10420789 w 11101204"/>
              <a:gd name="connsiteY19" fmla="*/ 5640388 h 6725212"/>
              <a:gd name="connsiteX20" fmla="*/ 9473369 w 11101204"/>
              <a:gd name="connsiteY20" fmla="*/ 4238308 h 6725212"/>
              <a:gd name="connsiteX21" fmla="*/ 9841669 w 11101204"/>
              <a:gd name="connsiteY21" fmla="*/ 3489008 h 6725212"/>
              <a:gd name="connsiteX0" fmla="*/ 9841669 w 11101204"/>
              <a:gd name="connsiteY0" fmla="*/ 3489008 h 6720043"/>
              <a:gd name="connsiteX1" fmla="*/ 10712889 w 11101204"/>
              <a:gd name="connsiteY1" fmla="*/ 2757488 h 6720043"/>
              <a:gd name="connsiteX2" fmla="*/ 11093889 w 11101204"/>
              <a:gd name="connsiteY2" fmla="*/ 1525588 h 6720043"/>
              <a:gd name="connsiteX3" fmla="*/ 10408089 w 11101204"/>
              <a:gd name="connsiteY3" fmla="*/ 877888 h 6720043"/>
              <a:gd name="connsiteX4" fmla="*/ 8477689 w 11101204"/>
              <a:gd name="connsiteY4" fmla="*/ 712788 h 6720043"/>
              <a:gd name="connsiteX5" fmla="*/ 7483914 w 11101204"/>
              <a:gd name="connsiteY5" fmla="*/ 65088 h 6720043"/>
              <a:gd name="connsiteX6" fmla="*/ 6791764 w 11101204"/>
              <a:gd name="connsiteY6" fmla="*/ 55563 h 6720043"/>
              <a:gd name="connsiteX7" fmla="*/ 6001189 w 11101204"/>
              <a:gd name="connsiteY7" fmla="*/ 357188 h 6720043"/>
              <a:gd name="connsiteX8" fmla="*/ 4667689 w 11101204"/>
              <a:gd name="connsiteY8" fmla="*/ 1258888 h 6720043"/>
              <a:gd name="connsiteX9" fmla="*/ 2889689 w 11101204"/>
              <a:gd name="connsiteY9" fmla="*/ 915988 h 6720043"/>
              <a:gd name="connsiteX10" fmla="*/ 1518089 w 11101204"/>
              <a:gd name="connsiteY10" fmla="*/ 573088 h 6720043"/>
              <a:gd name="connsiteX11" fmla="*/ 502089 w 11101204"/>
              <a:gd name="connsiteY11" fmla="*/ 1487488 h 6720043"/>
              <a:gd name="connsiteX12" fmla="*/ 844989 w 11101204"/>
              <a:gd name="connsiteY12" fmla="*/ 3074988 h 6720043"/>
              <a:gd name="connsiteX13" fmla="*/ 286189 w 11101204"/>
              <a:gd name="connsiteY13" fmla="*/ 4256088 h 6720043"/>
              <a:gd name="connsiteX14" fmla="*/ 32189 w 11101204"/>
              <a:gd name="connsiteY14" fmla="*/ 4865688 h 6720043"/>
              <a:gd name="connsiteX15" fmla="*/ 997389 w 11101204"/>
              <a:gd name="connsiteY15" fmla="*/ 6510338 h 6720043"/>
              <a:gd name="connsiteX16" fmla="*/ 3797739 w 11101204"/>
              <a:gd name="connsiteY16" fmla="*/ 6710363 h 6720043"/>
              <a:gd name="connsiteX17" fmla="*/ 6547289 w 11101204"/>
              <a:gd name="connsiteY17" fmla="*/ 6681788 h 6720043"/>
              <a:gd name="connsiteX18" fmla="*/ 9684189 w 11101204"/>
              <a:gd name="connsiteY18" fmla="*/ 6630988 h 6720043"/>
              <a:gd name="connsiteX19" fmla="*/ 10420789 w 11101204"/>
              <a:gd name="connsiteY19" fmla="*/ 5640388 h 6720043"/>
              <a:gd name="connsiteX20" fmla="*/ 9473369 w 11101204"/>
              <a:gd name="connsiteY20" fmla="*/ 4238308 h 6720043"/>
              <a:gd name="connsiteX21" fmla="*/ 9841669 w 11101204"/>
              <a:gd name="connsiteY21" fmla="*/ 3489008 h 6720043"/>
              <a:gd name="connsiteX0" fmla="*/ 9781324 w 11040859"/>
              <a:gd name="connsiteY0" fmla="*/ 3489008 h 6720043"/>
              <a:gd name="connsiteX1" fmla="*/ 10652544 w 11040859"/>
              <a:gd name="connsiteY1" fmla="*/ 2757488 h 6720043"/>
              <a:gd name="connsiteX2" fmla="*/ 11033544 w 11040859"/>
              <a:gd name="connsiteY2" fmla="*/ 1525588 h 6720043"/>
              <a:gd name="connsiteX3" fmla="*/ 10347744 w 11040859"/>
              <a:gd name="connsiteY3" fmla="*/ 877888 h 6720043"/>
              <a:gd name="connsiteX4" fmla="*/ 8417344 w 11040859"/>
              <a:gd name="connsiteY4" fmla="*/ 712788 h 6720043"/>
              <a:gd name="connsiteX5" fmla="*/ 7423569 w 11040859"/>
              <a:gd name="connsiteY5" fmla="*/ 65088 h 6720043"/>
              <a:gd name="connsiteX6" fmla="*/ 6731419 w 11040859"/>
              <a:gd name="connsiteY6" fmla="*/ 55563 h 6720043"/>
              <a:gd name="connsiteX7" fmla="*/ 5940844 w 11040859"/>
              <a:gd name="connsiteY7" fmla="*/ 357188 h 6720043"/>
              <a:gd name="connsiteX8" fmla="*/ 4607344 w 11040859"/>
              <a:gd name="connsiteY8" fmla="*/ 1258888 h 6720043"/>
              <a:gd name="connsiteX9" fmla="*/ 2829344 w 11040859"/>
              <a:gd name="connsiteY9" fmla="*/ 915988 h 6720043"/>
              <a:gd name="connsiteX10" fmla="*/ 1457744 w 11040859"/>
              <a:gd name="connsiteY10" fmla="*/ 573088 h 6720043"/>
              <a:gd name="connsiteX11" fmla="*/ 441744 w 11040859"/>
              <a:gd name="connsiteY11" fmla="*/ 1487488 h 6720043"/>
              <a:gd name="connsiteX12" fmla="*/ 784644 w 11040859"/>
              <a:gd name="connsiteY12" fmla="*/ 3074988 h 6720043"/>
              <a:gd name="connsiteX13" fmla="*/ 225844 w 11040859"/>
              <a:gd name="connsiteY13" fmla="*/ 4256088 h 6720043"/>
              <a:gd name="connsiteX14" fmla="*/ 38519 w 11040859"/>
              <a:gd name="connsiteY14" fmla="*/ 5113338 h 6720043"/>
              <a:gd name="connsiteX15" fmla="*/ 937044 w 11040859"/>
              <a:gd name="connsiteY15" fmla="*/ 6510338 h 6720043"/>
              <a:gd name="connsiteX16" fmla="*/ 3737394 w 11040859"/>
              <a:gd name="connsiteY16" fmla="*/ 6710363 h 6720043"/>
              <a:gd name="connsiteX17" fmla="*/ 6486944 w 11040859"/>
              <a:gd name="connsiteY17" fmla="*/ 6681788 h 6720043"/>
              <a:gd name="connsiteX18" fmla="*/ 9623844 w 11040859"/>
              <a:gd name="connsiteY18" fmla="*/ 6630988 h 6720043"/>
              <a:gd name="connsiteX19" fmla="*/ 10360444 w 11040859"/>
              <a:gd name="connsiteY19" fmla="*/ 5640388 h 6720043"/>
              <a:gd name="connsiteX20" fmla="*/ 9413024 w 11040859"/>
              <a:gd name="connsiteY20" fmla="*/ 4238308 h 6720043"/>
              <a:gd name="connsiteX21" fmla="*/ 9781324 w 11040859"/>
              <a:gd name="connsiteY21" fmla="*/ 3489008 h 6720043"/>
              <a:gd name="connsiteX0" fmla="*/ 9774384 w 11033919"/>
              <a:gd name="connsiteY0" fmla="*/ 3489008 h 6720043"/>
              <a:gd name="connsiteX1" fmla="*/ 10645604 w 11033919"/>
              <a:gd name="connsiteY1" fmla="*/ 2757488 h 6720043"/>
              <a:gd name="connsiteX2" fmla="*/ 11026604 w 11033919"/>
              <a:gd name="connsiteY2" fmla="*/ 1525588 h 6720043"/>
              <a:gd name="connsiteX3" fmla="*/ 10340804 w 11033919"/>
              <a:gd name="connsiteY3" fmla="*/ 877888 h 6720043"/>
              <a:gd name="connsiteX4" fmla="*/ 8410404 w 11033919"/>
              <a:gd name="connsiteY4" fmla="*/ 712788 h 6720043"/>
              <a:gd name="connsiteX5" fmla="*/ 7416629 w 11033919"/>
              <a:gd name="connsiteY5" fmla="*/ 65088 h 6720043"/>
              <a:gd name="connsiteX6" fmla="*/ 6724479 w 11033919"/>
              <a:gd name="connsiteY6" fmla="*/ 55563 h 6720043"/>
              <a:gd name="connsiteX7" fmla="*/ 5933904 w 11033919"/>
              <a:gd name="connsiteY7" fmla="*/ 357188 h 6720043"/>
              <a:gd name="connsiteX8" fmla="*/ 4600404 w 11033919"/>
              <a:gd name="connsiteY8" fmla="*/ 1258888 h 6720043"/>
              <a:gd name="connsiteX9" fmla="*/ 2822404 w 11033919"/>
              <a:gd name="connsiteY9" fmla="*/ 915988 h 6720043"/>
              <a:gd name="connsiteX10" fmla="*/ 1450804 w 11033919"/>
              <a:gd name="connsiteY10" fmla="*/ 573088 h 6720043"/>
              <a:gd name="connsiteX11" fmla="*/ 434804 w 11033919"/>
              <a:gd name="connsiteY11" fmla="*/ 1487488 h 6720043"/>
              <a:gd name="connsiteX12" fmla="*/ 777704 w 11033919"/>
              <a:gd name="connsiteY12" fmla="*/ 3074988 h 6720043"/>
              <a:gd name="connsiteX13" fmla="*/ 257004 w 11033919"/>
              <a:gd name="connsiteY13" fmla="*/ 4294188 h 6720043"/>
              <a:gd name="connsiteX14" fmla="*/ 31579 w 11033919"/>
              <a:gd name="connsiteY14" fmla="*/ 5113338 h 6720043"/>
              <a:gd name="connsiteX15" fmla="*/ 930104 w 11033919"/>
              <a:gd name="connsiteY15" fmla="*/ 6510338 h 6720043"/>
              <a:gd name="connsiteX16" fmla="*/ 3730454 w 11033919"/>
              <a:gd name="connsiteY16" fmla="*/ 6710363 h 6720043"/>
              <a:gd name="connsiteX17" fmla="*/ 6480004 w 11033919"/>
              <a:gd name="connsiteY17" fmla="*/ 6681788 h 6720043"/>
              <a:gd name="connsiteX18" fmla="*/ 9616904 w 11033919"/>
              <a:gd name="connsiteY18" fmla="*/ 6630988 h 6720043"/>
              <a:gd name="connsiteX19" fmla="*/ 10353504 w 11033919"/>
              <a:gd name="connsiteY19" fmla="*/ 5640388 h 6720043"/>
              <a:gd name="connsiteX20" fmla="*/ 9406084 w 11033919"/>
              <a:gd name="connsiteY20" fmla="*/ 4238308 h 6720043"/>
              <a:gd name="connsiteX21" fmla="*/ 9774384 w 11033919"/>
              <a:gd name="connsiteY21" fmla="*/ 3489008 h 672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033919" h="6720043">
                <a:moveTo>
                  <a:pt x="9774384" y="3489008"/>
                </a:moveTo>
                <a:cubicBezTo>
                  <a:pt x="9980971" y="3242205"/>
                  <a:pt x="10436901" y="3084725"/>
                  <a:pt x="10645604" y="2757488"/>
                </a:cubicBezTo>
                <a:cubicBezTo>
                  <a:pt x="10854307" y="2430251"/>
                  <a:pt x="11077404" y="1838855"/>
                  <a:pt x="11026604" y="1525588"/>
                </a:cubicBezTo>
                <a:cubicBezTo>
                  <a:pt x="10975804" y="1212321"/>
                  <a:pt x="10776837" y="1013355"/>
                  <a:pt x="10340804" y="877888"/>
                </a:cubicBezTo>
                <a:cubicBezTo>
                  <a:pt x="9904771" y="742421"/>
                  <a:pt x="8897766" y="848255"/>
                  <a:pt x="8410404" y="712788"/>
                </a:cubicBezTo>
                <a:cubicBezTo>
                  <a:pt x="7923042" y="577321"/>
                  <a:pt x="7697616" y="174625"/>
                  <a:pt x="7416629" y="65088"/>
                </a:cubicBezTo>
                <a:cubicBezTo>
                  <a:pt x="7135642" y="-44449"/>
                  <a:pt x="6971600" y="6880"/>
                  <a:pt x="6724479" y="55563"/>
                </a:cubicBezTo>
                <a:cubicBezTo>
                  <a:pt x="6477358" y="104246"/>
                  <a:pt x="6287917" y="156634"/>
                  <a:pt x="5933904" y="357188"/>
                </a:cubicBezTo>
                <a:cubicBezTo>
                  <a:pt x="5579892" y="557742"/>
                  <a:pt x="5118987" y="1165755"/>
                  <a:pt x="4600404" y="1258888"/>
                </a:cubicBezTo>
                <a:cubicBezTo>
                  <a:pt x="4081821" y="1352021"/>
                  <a:pt x="3347337" y="1030288"/>
                  <a:pt x="2822404" y="915988"/>
                </a:cubicBezTo>
                <a:cubicBezTo>
                  <a:pt x="2297471" y="801688"/>
                  <a:pt x="1848737" y="477838"/>
                  <a:pt x="1450804" y="573088"/>
                </a:cubicBezTo>
                <a:cubicBezTo>
                  <a:pt x="1052871" y="668338"/>
                  <a:pt x="546987" y="1070505"/>
                  <a:pt x="434804" y="1487488"/>
                </a:cubicBezTo>
                <a:cubicBezTo>
                  <a:pt x="322621" y="1904471"/>
                  <a:pt x="807337" y="2607205"/>
                  <a:pt x="777704" y="3074988"/>
                </a:cubicBezTo>
                <a:cubicBezTo>
                  <a:pt x="748071" y="3542771"/>
                  <a:pt x="381358" y="3954463"/>
                  <a:pt x="257004" y="4294188"/>
                </a:cubicBezTo>
                <a:cubicBezTo>
                  <a:pt x="132650" y="4633913"/>
                  <a:pt x="-80604" y="4743980"/>
                  <a:pt x="31579" y="5113338"/>
                </a:cubicBezTo>
                <a:cubicBezTo>
                  <a:pt x="143762" y="5482696"/>
                  <a:pt x="313625" y="6244167"/>
                  <a:pt x="930104" y="6510338"/>
                </a:cubicBezTo>
                <a:cubicBezTo>
                  <a:pt x="1546583" y="6776509"/>
                  <a:pt x="2805471" y="6681788"/>
                  <a:pt x="3730454" y="6710363"/>
                </a:cubicBezTo>
                <a:cubicBezTo>
                  <a:pt x="4655437" y="6738938"/>
                  <a:pt x="5498929" y="6695017"/>
                  <a:pt x="6480004" y="6681788"/>
                </a:cubicBezTo>
                <a:cubicBezTo>
                  <a:pt x="7461079" y="6668559"/>
                  <a:pt x="8971321" y="6804555"/>
                  <a:pt x="9616904" y="6630988"/>
                </a:cubicBezTo>
                <a:cubicBezTo>
                  <a:pt x="10262487" y="6457421"/>
                  <a:pt x="10388641" y="6039168"/>
                  <a:pt x="10353504" y="5640388"/>
                </a:cubicBezTo>
                <a:cubicBezTo>
                  <a:pt x="10318367" y="5241608"/>
                  <a:pt x="9387034" y="4572741"/>
                  <a:pt x="9406084" y="4238308"/>
                </a:cubicBezTo>
                <a:cubicBezTo>
                  <a:pt x="9425134" y="3751475"/>
                  <a:pt x="9567797" y="3735811"/>
                  <a:pt x="9774384" y="3489008"/>
                </a:cubicBezTo>
                <a:close/>
              </a:path>
            </a:pathLst>
          </a:custGeom>
          <a:solidFill>
            <a:srgbClr val="DA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99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free-slides.net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11683-331C-40FA-AF33-FBB2B28B5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95867E-28F1-4B3D-B1A0-8D07A995B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87EAE-A49A-44D4-861B-6665E5055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D9E9-66F0-4BCA-9449-11CAFD2C0685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3467E6-4A84-4587-9921-CCC544FBC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F32E7-A56E-4953-8AD6-E0A3C65F1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2406-D0E0-4BDA-882A-B144179DB28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D8337C-3524-46AC-8034-4DCFBEB17C61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64FA6A-4C8A-416C-B1C7-803ED8F5EAE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5"/>
              <a:extLst>
                <a:ext uri="{FF2B5EF4-FFF2-40B4-BE49-F238E27FC236}">
                  <a16:creationId xmlns:a16="http://schemas.microsoft.com/office/drawing/2014/main" id="{16EA0C1F-E247-4B8F-87AB-65D525FE4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91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atico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33D79-070A-4C5E-BF4C-E9B502D346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Philosophy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02507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20E40-EAC9-4EF8-8F6A-30E955B6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7FC4E-0C07-4E44-827A-B1AB2FC8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Free PowerPoint templates and Google Slides Themes from </a:t>
            </a:r>
            <a:r>
              <a:rPr lang="en-US" sz="2400" dirty="0">
                <a:hlinkClick r:id="rId2"/>
              </a:rPr>
              <a:t>free-slides.net </a:t>
            </a:r>
            <a:endParaRPr lang="ru-RU" sz="2400" dirty="0"/>
          </a:p>
          <a:p>
            <a:r>
              <a:rPr lang="en-US" sz="2400" dirty="0"/>
              <a:t>Icons made by </a:t>
            </a:r>
            <a:r>
              <a:rPr lang="en-US" sz="2400" dirty="0" err="1">
                <a:hlinkClick r:id="rId3"/>
              </a:rPr>
              <a:t>Freepik</a:t>
            </a:r>
            <a:r>
              <a:rPr lang="en-US" sz="2400" dirty="0"/>
              <a:t> from </a:t>
            </a:r>
            <a:r>
              <a:rPr lang="en-US" sz="2400" dirty="0">
                <a:hlinkClick r:id="rId4"/>
              </a:rPr>
              <a:t>www.flaticon.com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843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E8826-7D10-4D13-A50E-EF6787DE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27D9C6-2DFC-4C53-AA4E-10CFA942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66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4D5FB3E-F889-4C82-9921-56BBAAEA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BE2DA11F-0EB4-4975-9935-AA748F0AD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154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704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914147-D1CF-46A0-A172-69A2719E66D2}"/>
              </a:ext>
            </a:extLst>
          </p:cNvPr>
          <p:cNvSpPr/>
          <p:nvPr/>
        </p:nvSpPr>
        <p:spPr>
          <a:xfrm>
            <a:off x="7594600" y="1946426"/>
            <a:ext cx="3522025" cy="4351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D7135A-4868-41BC-A4EC-25740667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C12BE62-4208-426A-A883-6A062F7BC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7" name="Рисунок 6" descr="Изображение выглядит как внешний, скала, море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A8003921-AE75-4CA2-AA24-230EB01F4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75" y="1820913"/>
            <a:ext cx="3522025" cy="434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6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A4FB164-0114-4D69-B2F5-63870F0A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200B0E-66F8-4E87-BD36-3BEE5DBC6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0" y="0"/>
            <a:ext cx="2184400" cy="21844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ED274BE-DF28-4011-B0DD-148997D296A0}"/>
              </a:ext>
            </a:extLst>
          </p:cNvPr>
          <p:cNvSpPr/>
          <p:nvPr/>
        </p:nvSpPr>
        <p:spPr>
          <a:xfrm>
            <a:off x="873125" y="2253772"/>
            <a:ext cx="2886075" cy="318055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AC64F65-7813-4DA1-8291-054ABBD16A15}"/>
              </a:ext>
            </a:extLst>
          </p:cNvPr>
          <p:cNvSpPr/>
          <p:nvPr/>
        </p:nvSpPr>
        <p:spPr>
          <a:xfrm>
            <a:off x="1939925" y="1912470"/>
            <a:ext cx="733425" cy="733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926E02-BBE5-4851-A428-BCB372416ADE}"/>
              </a:ext>
            </a:extLst>
          </p:cNvPr>
          <p:cNvSpPr txBox="1"/>
          <p:nvPr/>
        </p:nvSpPr>
        <p:spPr>
          <a:xfrm>
            <a:off x="1949451" y="191944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618418D-7382-4B20-89A4-3AE417D52F6C}"/>
              </a:ext>
            </a:extLst>
          </p:cNvPr>
          <p:cNvSpPr/>
          <p:nvPr/>
        </p:nvSpPr>
        <p:spPr>
          <a:xfrm>
            <a:off x="4246562" y="2253772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98DD14F2-FBC5-4FF4-B05E-2C2E93BE6A1B}"/>
              </a:ext>
            </a:extLst>
          </p:cNvPr>
          <p:cNvSpPr txBox="1">
            <a:spLocks/>
          </p:cNvSpPr>
          <p:nvPr/>
        </p:nvSpPr>
        <p:spPr>
          <a:xfrm>
            <a:off x="4246561" y="26919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5FBC41D-97A0-4A75-BC26-E5A4D03AE85B}"/>
              </a:ext>
            </a:extLst>
          </p:cNvPr>
          <p:cNvSpPr/>
          <p:nvPr/>
        </p:nvSpPr>
        <p:spPr>
          <a:xfrm>
            <a:off x="5313362" y="1912470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1EB365-1AC3-472B-9B70-A83DD9694105}"/>
              </a:ext>
            </a:extLst>
          </p:cNvPr>
          <p:cNvSpPr txBox="1"/>
          <p:nvPr/>
        </p:nvSpPr>
        <p:spPr>
          <a:xfrm>
            <a:off x="5339671" y="191247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55A09D-11DA-403C-A284-590D429B0EC8}"/>
              </a:ext>
            </a:extLst>
          </p:cNvPr>
          <p:cNvSpPr/>
          <p:nvPr/>
        </p:nvSpPr>
        <p:spPr>
          <a:xfrm>
            <a:off x="7670801" y="2253772"/>
            <a:ext cx="2886075" cy="318055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F409EAC7-3F1D-4E06-A6CD-02C7C88D2F18}"/>
              </a:ext>
            </a:extLst>
          </p:cNvPr>
          <p:cNvSpPr txBox="1">
            <a:spLocks/>
          </p:cNvSpPr>
          <p:nvPr/>
        </p:nvSpPr>
        <p:spPr>
          <a:xfrm>
            <a:off x="7670800" y="26919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22B41B6-1F56-4313-932C-5AC8BE7A7503}"/>
              </a:ext>
            </a:extLst>
          </p:cNvPr>
          <p:cNvSpPr/>
          <p:nvPr/>
        </p:nvSpPr>
        <p:spPr>
          <a:xfrm>
            <a:off x="8737601" y="191247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CCC2DF-2AA7-490F-891F-6EB2E0891619}"/>
              </a:ext>
            </a:extLst>
          </p:cNvPr>
          <p:cNvSpPr txBox="1"/>
          <p:nvPr/>
        </p:nvSpPr>
        <p:spPr>
          <a:xfrm>
            <a:off x="8771507" y="189982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76EC39DB-17E1-4C9D-B740-7D9B63A2F96A}"/>
              </a:ext>
            </a:extLst>
          </p:cNvPr>
          <p:cNvSpPr txBox="1">
            <a:spLocks/>
          </p:cNvSpPr>
          <p:nvPr/>
        </p:nvSpPr>
        <p:spPr>
          <a:xfrm>
            <a:off x="898521" y="26919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3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78E02-F53C-4695-867F-67557D69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EDB14CCA-6110-498C-8449-830495BBCA52}"/>
              </a:ext>
            </a:extLst>
          </p:cNvPr>
          <p:cNvSpPr txBox="1">
            <a:spLocks/>
          </p:cNvSpPr>
          <p:nvPr/>
        </p:nvSpPr>
        <p:spPr>
          <a:xfrm>
            <a:off x="1529443" y="2749630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2"/>
                </a:solidFill>
              </a:rPr>
              <a:t>987 654 321</a:t>
            </a:r>
          </a:p>
        </p:txBody>
      </p:sp>
    </p:spTree>
    <p:extLst>
      <p:ext uri="{BB962C8B-B14F-4D97-AF65-F5344CB8AC3E}">
        <p14:creationId xmlns:p14="http://schemas.microsoft.com/office/powerpoint/2010/main" val="422493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425A8-557B-4C59-9437-7702460B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4C4B69-F276-47B4-BD24-D9F3B1631260}"/>
              </a:ext>
            </a:extLst>
          </p:cNvPr>
          <p:cNvSpPr/>
          <p:nvPr/>
        </p:nvSpPr>
        <p:spPr>
          <a:xfrm>
            <a:off x="1465374" y="4392020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CDF868C-83F7-4520-926B-88124946FB60}"/>
              </a:ext>
            </a:extLst>
          </p:cNvPr>
          <p:cNvSpPr/>
          <p:nvPr/>
        </p:nvSpPr>
        <p:spPr>
          <a:xfrm>
            <a:off x="5717874" y="421202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71E100E-2C20-4910-B743-7A7E32DDF9E2}"/>
              </a:ext>
            </a:extLst>
          </p:cNvPr>
          <p:cNvSpPr/>
          <p:nvPr/>
        </p:nvSpPr>
        <p:spPr>
          <a:xfrm>
            <a:off x="7967874" y="421202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F31E3AC-8E69-4049-88F2-C6CE42182310}"/>
              </a:ext>
            </a:extLst>
          </p:cNvPr>
          <p:cNvSpPr/>
          <p:nvPr/>
        </p:nvSpPr>
        <p:spPr>
          <a:xfrm>
            <a:off x="3467874" y="421202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05A875E-9735-4AD2-A2D7-069B7BEB6AFA}"/>
              </a:ext>
            </a:extLst>
          </p:cNvPr>
          <p:cNvSpPr/>
          <p:nvPr/>
        </p:nvSpPr>
        <p:spPr>
          <a:xfrm>
            <a:off x="1217874" y="421202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F8CB7EB-4D72-49E9-8BB9-625AA0B3DDB2}"/>
              </a:ext>
            </a:extLst>
          </p:cNvPr>
          <p:cNvSpPr/>
          <p:nvPr/>
        </p:nvSpPr>
        <p:spPr>
          <a:xfrm>
            <a:off x="10217874" y="421202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567A874D-07AF-4E0A-954F-8055EF0E6BDF}"/>
              </a:ext>
            </a:extLst>
          </p:cNvPr>
          <p:cNvSpPr/>
          <p:nvPr/>
        </p:nvSpPr>
        <p:spPr>
          <a:xfrm rot="8092213">
            <a:off x="5335375" y="2201424"/>
            <a:ext cx="1260000" cy="1260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id="{55FF9FFB-2104-4DCC-A32B-DFBB1B101662}"/>
              </a:ext>
            </a:extLst>
          </p:cNvPr>
          <p:cNvSpPr/>
          <p:nvPr/>
        </p:nvSpPr>
        <p:spPr>
          <a:xfrm rot="8092213">
            <a:off x="835373" y="2201426"/>
            <a:ext cx="1260000" cy="1260000"/>
          </a:xfrm>
          <a:prstGeom prst="teardrop">
            <a:avLst/>
          </a:prstGeom>
          <a:solidFill>
            <a:schemeClr val="tx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id="{C5F50B23-9C56-476D-A37E-2C22FE0255DB}"/>
              </a:ext>
            </a:extLst>
          </p:cNvPr>
          <p:cNvSpPr/>
          <p:nvPr/>
        </p:nvSpPr>
        <p:spPr>
          <a:xfrm rot="8092213">
            <a:off x="3091304" y="2188676"/>
            <a:ext cx="1260000" cy="126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4301DC00-0E37-48C6-A058-BE01AD06F8B2}"/>
              </a:ext>
            </a:extLst>
          </p:cNvPr>
          <p:cNvSpPr/>
          <p:nvPr/>
        </p:nvSpPr>
        <p:spPr>
          <a:xfrm rot="8092213">
            <a:off x="7579445" y="2188676"/>
            <a:ext cx="1260000" cy="12600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extLst>
              <a:ext uri="{FF2B5EF4-FFF2-40B4-BE49-F238E27FC236}">
                <a16:creationId xmlns:a16="http://schemas.microsoft.com/office/drawing/2014/main" id="{6D472EEB-D38C-41D9-95CA-5C104EEB0D6F}"/>
              </a:ext>
            </a:extLst>
          </p:cNvPr>
          <p:cNvSpPr/>
          <p:nvPr/>
        </p:nvSpPr>
        <p:spPr>
          <a:xfrm rot="8092213">
            <a:off x="9823514" y="2197721"/>
            <a:ext cx="1260000" cy="1260000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55E4C-1EED-4F12-9309-787CAE0C6185}"/>
              </a:ext>
            </a:extLst>
          </p:cNvPr>
          <p:cNvSpPr txBox="1"/>
          <p:nvPr/>
        </p:nvSpPr>
        <p:spPr>
          <a:xfrm>
            <a:off x="1007557" y="255706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2005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7F0CD-827C-4537-95B6-641460EA287E}"/>
              </a:ext>
            </a:extLst>
          </p:cNvPr>
          <p:cNvSpPr txBox="1"/>
          <p:nvPr/>
        </p:nvSpPr>
        <p:spPr>
          <a:xfrm>
            <a:off x="5552556" y="256611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A0D660-E268-4981-9016-19A3071B09E3}"/>
              </a:ext>
            </a:extLst>
          </p:cNvPr>
          <p:cNvSpPr txBox="1"/>
          <p:nvPr/>
        </p:nvSpPr>
        <p:spPr>
          <a:xfrm>
            <a:off x="7757557" y="256611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2C8E9D-A523-47C5-98AF-6B226868C2BC}"/>
              </a:ext>
            </a:extLst>
          </p:cNvPr>
          <p:cNvSpPr txBox="1"/>
          <p:nvPr/>
        </p:nvSpPr>
        <p:spPr>
          <a:xfrm>
            <a:off x="10007556" y="2557066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97BBB7-8885-4AA3-802C-0D08E4BE7771}"/>
              </a:ext>
            </a:extLst>
          </p:cNvPr>
          <p:cNvSpPr txBox="1"/>
          <p:nvPr/>
        </p:nvSpPr>
        <p:spPr>
          <a:xfrm>
            <a:off x="3251626" y="256752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4C330F-F0FA-4CE7-B532-4639DF6DED21}"/>
              </a:ext>
            </a:extLst>
          </p:cNvPr>
          <p:cNvSpPr txBox="1"/>
          <p:nvPr/>
        </p:nvSpPr>
        <p:spPr>
          <a:xfrm>
            <a:off x="754537" y="4839029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Lorem ipsum</a:t>
            </a:r>
            <a:endParaRPr lang="ru-RU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9D1B52-880A-42E0-A86B-E4018FCBB44A}"/>
              </a:ext>
            </a:extLst>
          </p:cNvPr>
          <p:cNvSpPr txBox="1"/>
          <p:nvPr/>
        </p:nvSpPr>
        <p:spPr>
          <a:xfrm>
            <a:off x="2998607" y="4839029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Lorem ipsum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BD965F-1FCE-475E-A6A3-0D9AFDB41E68}"/>
              </a:ext>
            </a:extLst>
          </p:cNvPr>
          <p:cNvSpPr txBox="1"/>
          <p:nvPr/>
        </p:nvSpPr>
        <p:spPr>
          <a:xfrm>
            <a:off x="5254538" y="4836929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Lorem ipsum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1C10CD-5865-4416-8124-6CFC73A75DDD}"/>
              </a:ext>
            </a:extLst>
          </p:cNvPr>
          <p:cNvSpPr txBox="1"/>
          <p:nvPr/>
        </p:nvSpPr>
        <p:spPr>
          <a:xfrm>
            <a:off x="7510469" y="4842029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Lorem ipsum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9B8F8F-3B95-4A1B-BEA6-3FBD38EB1667}"/>
              </a:ext>
            </a:extLst>
          </p:cNvPr>
          <p:cNvSpPr txBox="1"/>
          <p:nvPr/>
        </p:nvSpPr>
        <p:spPr>
          <a:xfrm>
            <a:off x="9742678" y="4827443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/>
                </a:solidFill>
              </a:rPr>
              <a:t>Lorem ipsum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A8102F-6CCC-45F1-9736-CD2D775AEF8C}"/>
              </a:ext>
            </a:extLst>
          </p:cNvPr>
          <p:cNvSpPr txBox="1"/>
          <p:nvPr/>
        </p:nvSpPr>
        <p:spPr>
          <a:xfrm>
            <a:off x="545309" y="5231911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94C01A-37D2-480A-8225-AAA4D0586193}"/>
              </a:ext>
            </a:extLst>
          </p:cNvPr>
          <p:cNvSpPr txBox="1"/>
          <p:nvPr/>
        </p:nvSpPr>
        <p:spPr>
          <a:xfrm>
            <a:off x="2783991" y="5231911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563868-52A6-48A2-B06A-1A84CB47E4AF}"/>
              </a:ext>
            </a:extLst>
          </p:cNvPr>
          <p:cNvSpPr txBox="1"/>
          <p:nvPr/>
        </p:nvSpPr>
        <p:spPr>
          <a:xfrm>
            <a:off x="5039922" y="5231911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C0EE0D-D3C2-4AEF-9565-E2C4BE50E0C3}"/>
              </a:ext>
            </a:extLst>
          </p:cNvPr>
          <p:cNvSpPr txBox="1"/>
          <p:nvPr/>
        </p:nvSpPr>
        <p:spPr>
          <a:xfrm>
            <a:off x="7283994" y="5231911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EA312-8A7B-4BB9-B6BE-19EBC9B13FD8}"/>
              </a:ext>
            </a:extLst>
          </p:cNvPr>
          <p:cNvSpPr txBox="1"/>
          <p:nvPr/>
        </p:nvSpPr>
        <p:spPr>
          <a:xfrm>
            <a:off x="9629923" y="5231911"/>
            <a:ext cx="1850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FA26134-AA31-4394-9B43-A658D358B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5372" y="4279520"/>
            <a:ext cx="360000" cy="3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6E6B12C-77CD-495F-B2DC-F1AF1588D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41304" y="4290770"/>
            <a:ext cx="360000" cy="36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CDA2874-88E0-49DE-8C8B-EAFA2CA5E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85372" y="4290770"/>
            <a:ext cx="360000" cy="36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0A3409D-9D73-40B6-BB4C-40568AD2F5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041304" y="4278927"/>
            <a:ext cx="360000" cy="36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CBDB59-228D-4005-B67C-9DFBF99D1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285376" y="429077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F866B-879F-47C7-A18D-88D8DE7A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8181EA67-7D82-4E6B-BB60-6FF7C8E14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444666"/>
              </p:ext>
            </p:extLst>
          </p:nvPr>
        </p:nvGraphicFramePr>
        <p:xfrm>
          <a:off x="976992" y="2235368"/>
          <a:ext cx="9241064" cy="381708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1026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31026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31026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310266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63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A8CD62D9-CA1A-43AC-8218-8C48204C61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" y="-1217432"/>
            <a:ext cx="12192000" cy="8125097"/>
          </a:xfrm>
          <a:prstGeom prst="rect">
            <a:avLst/>
          </a:prstGeom>
        </p:spPr>
      </p:pic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252DE0AD-8116-41B4-91D6-F2F97BBA40E5}"/>
              </a:ext>
            </a:extLst>
          </p:cNvPr>
          <p:cNvSpPr txBox="1">
            <a:spLocks/>
          </p:cNvSpPr>
          <p:nvPr/>
        </p:nvSpPr>
        <p:spPr>
          <a:xfrm>
            <a:off x="2602844" y="190500"/>
            <a:ext cx="6604656" cy="9597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chemeClr val="accent4">
                    <a:lumMod val="50000"/>
                  </a:schemeClr>
                </a:solidFill>
              </a:rPr>
              <a:t>THANK YOU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D36145-6951-4A10-9426-D22C275C24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372" y="5571212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084D7-36AC-43BF-B24A-3194F04102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62372" y="5567141"/>
            <a:ext cx="630000" cy="63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63ADBF-F9A8-4D52-9E96-9F5A63DD13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62372" y="5567141"/>
            <a:ext cx="630000" cy="63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25345F-50EC-4598-ABBC-FA936E33947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262372" y="5567141"/>
            <a:ext cx="630000" cy="630000"/>
          </a:xfrm>
          <a:prstGeom prst="rect">
            <a:avLst/>
          </a:prstGeom>
        </p:spPr>
      </p:pic>
      <p:sp>
        <p:nvSpPr>
          <p:cNvPr id="11" name="Текст 11">
            <a:extLst>
              <a:ext uri="{FF2B5EF4-FFF2-40B4-BE49-F238E27FC236}">
                <a16:creationId xmlns:a16="http://schemas.microsoft.com/office/drawing/2014/main" id="{48AE7B21-68CC-4316-8D61-CC405496EFF9}"/>
              </a:ext>
            </a:extLst>
          </p:cNvPr>
          <p:cNvSpPr txBox="1">
            <a:spLocks/>
          </p:cNvSpPr>
          <p:nvPr/>
        </p:nvSpPr>
        <p:spPr>
          <a:xfrm>
            <a:off x="2417670" y="1367988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consectetur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sed do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eiusmod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incididunt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labore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et dolore magna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aliqua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Ut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enim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ad minim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veniam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quis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nostrud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exercitation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ullamco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laboris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nisi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ut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aliquip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ea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commodo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consequat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98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Школа искусст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EFEB"/>
      </a:accent1>
      <a:accent2>
        <a:srgbClr val="FF887A"/>
      </a:accent2>
      <a:accent3>
        <a:srgbClr val="F9BF75"/>
      </a:accent3>
      <a:accent4>
        <a:srgbClr val="46779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586</Words>
  <Application>Microsoft Office PowerPoint</Application>
  <PresentationFormat>Широкоэкранный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Philosophy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Презентация PowerPoint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7</cp:revision>
  <dcterms:created xsi:type="dcterms:W3CDTF">2021-05-08T05:29:48Z</dcterms:created>
  <dcterms:modified xsi:type="dcterms:W3CDTF">2021-05-09T15:25:59Z</dcterms:modified>
</cp:coreProperties>
</file>