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>
      <p:cViewPr varScale="1">
        <p:scale>
          <a:sx n="64" d="100"/>
          <a:sy n="64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90954-DB87-4577-815E-53585B7A6B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96B3EF-799E-4713-AEC5-E56FE72860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39FA4FD-1D22-4871-B62F-7524D3796B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888F1B-8D31-4645-B59A-F632BB05C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A7A180-6D1C-44BA-AF38-48D38AFD1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35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338415-1F16-469D-8E7E-896B654ED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DE18288-B6E9-4F4F-9BC1-4B5F1A33D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811E04-B692-49DC-AAC6-E91C0994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B0B91BA-5DFD-4317-ACD2-4272261EC3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7737EC-62B3-4070-884B-297134C96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31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FC8105D-274B-4728-98D7-9697BDE3B7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CB13D34-D5F4-4628-8192-AA491AD4F9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C275A7A-6018-4914-B4BD-6A9800FB7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EEE54B3-E33A-477A-A147-0D0D4A512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B6F4041-DFFC-4FFC-9D25-2E0A6823F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57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D78F55-7CA0-43AC-A033-376BFAF60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9FC96-0934-40F2-B53E-A13F1E609C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DEA3B07-2DF4-4286-8F40-B58E7A0C9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2DFBBA8-A855-457B-ABED-332FEAC0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B9EC8D2-9526-4DF4-8258-C52F5DCE4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60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33381-668F-4075-852E-66346E2DC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9898613-9F00-4EBE-93A3-63BD1E2CE4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26929-3EF4-41F4-B949-33C8055C3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6F683E8-3ADD-44A4-89BA-A6BC6AC72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8635E53-E6A6-4A20-BFF9-F94E2DA04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990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8B26F5-8AAE-4742-A653-D1BCF2167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FA70AF-A6E4-4FF3-B4F7-6A9A8847D2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A561C70-385C-4A78-939C-1AA71E4691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7B9636-E12F-45BC-A043-B5E667496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EDD2F2-7150-4A2E-B77A-C64F3AAF9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D6EE6D-0D0B-4B2B-918B-838C1B637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7456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940D14-94CD-4EC3-A79D-92A4F114D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A775916-82E6-4FCD-BD52-20BE4E352D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7311938-7E93-4783-A035-677784092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115D7F4-A30F-4ABC-9330-D3B427F4A4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8CBD3DF-F831-42FA-8A41-B10EA54DA2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43F8FBB-B35C-44F9-A207-B7B557D1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8B9B1D-81C8-45AB-89F9-34FCA6D4D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D0F27D6C-9576-488B-BD32-F37D2597A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134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E07009-7FD6-4DBC-9C3A-2F2838F686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765C641-F81B-4B69-A2CA-6EA564AB4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7A706C-ADD2-422D-B977-2F04DA75E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0AA0ED5-22F3-4C4F-AF0C-ADBFA15DD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3550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2AE6FF-A89C-4DC4-9FE2-20E0C634E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325B02C-0218-40FF-B252-CB53BB8BA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9189A6F-0783-470D-AD3A-D41EAF319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011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DE195D-23AB-453C-96D7-052180DD0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6B1B8D-6C07-46E4-BBEC-4AFCE0763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F15E132-F65C-4B98-B69B-E13388A9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EBF702-8F4F-4961-B131-08907900E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22A6A3-CB68-4654-A60F-0622B393C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6118398-66E6-4378-B426-0ABCDF460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7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9CD248E-38EC-4CF5-A1E4-BA606823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B964CD8-A071-440E-BE88-D7142E142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B0FA4F4-2919-4B84-B24E-E2079127E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9216934-D009-4F6E-A31F-8A687F27B9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289EF0A-2996-4F19-B77B-8E9B93B3E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165C317-52D4-4D68-9320-00E91AA69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457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AE3CF-331F-4E6A-9828-D466C807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651293-0E0C-4BDD-B6FD-17AA190D73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32ABFC-7600-429A-8B9E-E162AAF8E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523160-370B-4C5B-81F1-031F53E46171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77455B-2033-4887-BB98-FD3878E740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A192B3C-86A2-4925-ACF1-EA445C197E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7135C-0CC4-4577-9BB4-D89792011D84}" type="slidenum">
              <a:rPr lang="ru-RU" smtClean="0"/>
              <a:t>‹#›</a:t>
            </a:fld>
            <a:endParaRPr lang="ru-RU"/>
          </a:p>
        </p:txBody>
      </p:sp>
      <p:grpSp>
        <p:nvGrpSpPr>
          <p:cNvPr id="9" name="Group 7">
            <a:extLst>
              <a:ext uri="{FF2B5EF4-FFF2-40B4-BE49-F238E27FC236}">
                <a16:creationId xmlns:a16="http://schemas.microsoft.com/office/drawing/2014/main" id="{E20C2A86-4E1A-4FBA-ADAC-7D7255130246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F9C3B613-7911-493C-90AD-79AEC0735641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1" name="Picture 10">
              <a:hlinkClick r:id="rId13"/>
              <a:extLst>
                <a:ext uri="{FF2B5EF4-FFF2-40B4-BE49-F238E27FC236}">
                  <a16:creationId xmlns:a16="http://schemas.microsoft.com/office/drawing/2014/main" id="{22940C05-CADB-41A9-A2D2-CA93B900073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77228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hyperlink" Target="https://free-slides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hyperlink" Target="https://free-slides.net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12" Type="http://schemas.openxmlformats.org/officeDocument/2006/relationships/hyperlink" Target="https://free-slides.net/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svg"/><Relationship Id="rId5" Type="http://schemas.openxmlformats.org/officeDocument/2006/relationships/image" Target="../media/image15.sv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651000" y="3156026"/>
            <a:ext cx="2329500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2901000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515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740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:a16="http://schemas.microsoft.com/office/drawing/2014/main" id="{32BCDDB5-B173-4C76-9B17-00BF5163696A}"/>
              </a:ext>
            </a:extLst>
          </p:cNvPr>
          <p:cNvSpPr/>
          <p:nvPr/>
        </p:nvSpPr>
        <p:spPr>
          <a:xfrm>
            <a:off x="9651000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725599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397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6225597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8475071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1072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1821000" y="1852513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4963C330-4BEE-478C-8B2D-E04E4289F087}"/>
              </a:ext>
            </a:extLst>
          </p:cNvPr>
          <p:cNvCxnSpPr/>
          <p:nvPr/>
        </p:nvCxnSpPr>
        <p:spPr>
          <a:xfrm flipV="1">
            <a:off x="4071000" y="3609000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6885BC86-019A-4A33-A510-46F813B46A86}"/>
              </a:ext>
            </a:extLst>
          </p:cNvPr>
          <p:cNvCxnSpPr/>
          <p:nvPr/>
        </p:nvCxnSpPr>
        <p:spPr>
          <a:xfrm flipV="1">
            <a:off x="6321000" y="1852513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CDFE1742-8440-4BB3-B752-3F357C204D22}"/>
              </a:ext>
            </a:extLst>
          </p:cNvPr>
          <p:cNvCxnSpPr/>
          <p:nvPr/>
        </p:nvCxnSpPr>
        <p:spPr>
          <a:xfrm flipV="1">
            <a:off x="8570444" y="3609000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FA7F2351-0A5E-462E-BB3F-6F5D821FB313}"/>
              </a:ext>
            </a:extLst>
          </p:cNvPr>
          <p:cNvCxnSpPr/>
          <p:nvPr/>
        </p:nvCxnSpPr>
        <p:spPr>
          <a:xfrm flipV="1">
            <a:off x="10780238" y="1846518"/>
            <a:ext cx="0" cy="1303513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1382108" y="968734"/>
            <a:ext cx="877784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87000" y="1173626"/>
            <a:ext cx="468000" cy="468000"/>
          </a:xfrm>
          <a:prstGeom prst="rect">
            <a:avLst/>
          </a:prstGeom>
        </p:spPr>
      </p:pic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4BE139DC-E3E0-4D2C-9D37-6A5565B3AB0A}"/>
              </a:ext>
            </a:extLst>
          </p:cNvPr>
          <p:cNvSpPr/>
          <p:nvPr/>
        </p:nvSpPr>
        <p:spPr>
          <a:xfrm>
            <a:off x="5881432" y="968734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8BC51743-AF96-45AA-BEEF-F0EE3B34A727}"/>
              </a:ext>
            </a:extLst>
          </p:cNvPr>
          <p:cNvSpPr/>
          <p:nvPr/>
        </p:nvSpPr>
        <p:spPr>
          <a:xfrm>
            <a:off x="10341346" y="962739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C9652DBB-FAF7-4C01-AF5A-13E81AA8CE4C}"/>
              </a:ext>
            </a:extLst>
          </p:cNvPr>
          <p:cNvSpPr/>
          <p:nvPr/>
        </p:nvSpPr>
        <p:spPr>
          <a:xfrm>
            <a:off x="8131552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8DDD3C6F-8D95-4B47-8E5D-91C5D8A68663}"/>
              </a:ext>
            </a:extLst>
          </p:cNvPr>
          <p:cNvSpPr/>
          <p:nvPr/>
        </p:nvSpPr>
        <p:spPr>
          <a:xfrm>
            <a:off x="3632108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D584EE0-4C30-4CE4-B980-8C74D716B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7500" y="5105705"/>
            <a:ext cx="468000" cy="4680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356468" y="5105705"/>
            <a:ext cx="468000" cy="468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A2C27FD-744A-4045-800F-8B12D2BB09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102262" y="1168802"/>
            <a:ext cx="468000" cy="46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B908D03-868C-43F9-984F-805DD8DCBD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546238" y="1162807"/>
            <a:ext cx="468000" cy="468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9839891-CDF8-4EB2-814A-E42C33F6DB2B}"/>
              </a:ext>
            </a:extLst>
          </p:cNvPr>
          <p:cNvSpPr txBox="1"/>
          <p:nvPr/>
        </p:nvSpPr>
        <p:spPr>
          <a:xfrm>
            <a:off x="8103103" y="259623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2021</a:t>
            </a:r>
            <a:endParaRPr lang="ru-RU" sz="2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16865-9BF0-46BF-A260-B4A1375CC743}"/>
              </a:ext>
            </a:extLst>
          </p:cNvPr>
          <p:cNvSpPr txBox="1"/>
          <p:nvPr/>
        </p:nvSpPr>
        <p:spPr>
          <a:xfrm>
            <a:off x="5912281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2020</a:t>
            </a:r>
            <a:endParaRPr lang="ru-RU" sz="2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2AC39-90AB-4793-BDD2-62991839125C}"/>
              </a:ext>
            </a:extLst>
          </p:cNvPr>
          <p:cNvSpPr txBox="1"/>
          <p:nvPr/>
        </p:nvSpPr>
        <p:spPr>
          <a:xfrm>
            <a:off x="10373841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2022</a:t>
            </a:r>
            <a:endParaRPr lang="ru-RU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8CE4FD-30B6-4948-B96C-9482E8D80AAE}"/>
              </a:ext>
            </a:extLst>
          </p:cNvPr>
          <p:cNvSpPr txBox="1"/>
          <p:nvPr/>
        </p:nvSpPr>
        <p:spPr>
          <a:xfrm>
            <a:off x="3652201" y="259623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2019</a:t>
            </a:r>
            <a:endParaRPr lang="ru-RU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423089" y="370384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2018</a:t>
            </a:r>
            <a:endParaRPr lang="ru-RU" sz="24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741004" y="4058266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1104763" y="5590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</a:rPr>
              <a:t>Lorem ipsum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F174C8-6797-46EF-AF72-C38179DED53E}"/>
              </a:ext>
            </a:extLst>
          </p:cNvPr>
          <p:cNvSpPr txBox="1"/>
          <p:nvPr/>
        </p:nvSpPr>
        <p:spPr>
          <a:xfrm>
            <a:off x="5240447" y="4061705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DFF235-6A7A-467D-9571-070151D36C67}"/>
              </a:ext>
            </a:extLst>
          </p:cNvPr>
          <p:cNvSpPr txBox="1"/>
          <p:nvPr/>
        </p:nvSpPr>
        <p:spPr>
          <a:xfrm>
            <a:off x="9739891" y="4061705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7366624" y="1115619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2962553" y="1120712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5625426" y="5994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</a:rPr>
              <a:t>Lorem ipsum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BCE15A-A19D-47EC-9DC0-36540613DD5D}"/>
              </a:ext>
            </a:extLst>
          </p:cNvPr>
          <p:cNvSpPr txBox="1"/>
          <p:nvPr/>
        </p:nvSpPr>
        <p:spPr>
          <a:xfrm>
            <a:off x="10066320" y="5590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5"/>
                </a:solidFill>
              </a:rPr>
              <a:t>Lorem ipsum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7879632" y="5798823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Lorem ipsum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3370664" y="5789725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</a:rPr>
              <a:t>Lorem ipsum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6" name="Нижний колонтитул 4">
            <a:extLst>
              <a:ext uri="{FF2B5EF4-FFF2-40B4-BE49-F238E27FC236}">
                <a16:creationId xmlns:a16="http://schemas.microsoft.com/office/drawing/2014/main" id="{B3053FB0-46B9-49F8-BF39-6430B393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25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651000" y="3156026"/>
            <a:ext cx="2329500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2901000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515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740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:a16="http://schemas.microsoft.com/office/drawing/2014/main" id="{32BCDDB5-B173-4C76-9B17-00BF5163696A}"/>
              </a:ext>
            </a:extLst>
          </p:cNvPr>
          <p:cNvSpPr/>
          <p:nvPr/>
        </p:nvSpPr>
        <p:spPr>
          <a:xfrm>
            <a:off x="9651000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725599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397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6225597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8475071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1072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1821000" y="1852513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4963C330-4BEE-478C-8B2D-E04E4289F087}"/>
              </a:ext>
            </a:extLst>
          </p:cNvPr>
          <p:cNvCxnSpPr/>
          <p:nvPr/>
        </p:nvCxnSpPr>
        <p:spPr>
          <a:xfrm flipV="1">
            <a:off x="4071000" y="3609000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6885BC86-019A-4A33-A510-46F813B46A86}"/>
              </a:ext>
            </a:extLst>
          </p:cNvPr>
          <p:cNvCxnSpPr/>
          <p:nvPr/>
        </p:nvCxnSpPr>
        <p:spPr>
          <a:xfrm flipV="1">
            <a:off x="6321000" y="1852513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CDFE1742-8440-4BB3-B752-3F357C204D22}"/>
              </a:ext>
            </a:extLst>
          </p:cNvPr>
          <p:cNvCxnSpPr/>
          <p:nvPr/>
        </p:nvCxnSpPr>
        <p:spPr>
          <a:xfrm flipV="1">
            <a:off x="8570444" y="3609000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FA7F2351-0A5E-462E-BB3F-6F5D821FB313}"/>
              </a:ext>
            </a:extLst>
          </p:cNvPr>
          <p:cNvCxnSpPr/>
          <p:nvPr/>
        </p:nvCxnSpPr>
        <p:spPr>
          <a:xfrm flipV="1">
            <a:off x="10780238" y="1846518"/>
            <a:ext cx="0" cy="1303513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1382108" y="968734"/>
            <a:ext cx="877784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87000" y="1173626"/>
            <a:ext cx="468000" cy="468000"/>
          </a:xfrm>
          <a:prstGeom prst="rect">
            <a:avLst/>
          </a:prstGeom>
        </p:spPr>
      </p:pic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4BE139DC-E3E0-4D2C-9D37-6A5565B3AB0A}"/>
              </a:ext>
            </a:extLst>
          </p:cNvPr>
          <p:cNvSpPr/>
          <p:nvPr/>
        </p:nvSpPr>
        <p:spPr>
          <a:xfrm>
            <a:off x="5881432" y="968734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8BC51743-AF96-45AA-BEEF-F0EE3B34A727}"/>
              </a:ext>
            </a:extLst>
          </p:cNvPr>
          <p:cNvSpPr/>
          <p:nvPr/>
        </p:nvSpPr>
        <p:spPr>
          <a:xfrm>
            <a:off x="10341346" y="962739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C9652DBB-FAF7-4C01-AF5A-13E81AA8CE4C}"/>
              </a:ext>
            </a:extLst>
          </p:cNvPr>
          <p:cNvSpPr/>
          <p:nvPr/>
        </p:nvSpPr>
        <p:spPr>
          <a:xfrm>
            <a:off x="8131552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8DDD3C6F-8D95-4B47-8E5D-91C5D8A68663}"/>
              </a:ext>
            </a:extLst>
          </p:cNvPr>
          <p:cNvSpPr/>
          <p:nvPr/>
        </p:nvSpPr>
        <p:spPr>
          <a:xfrm>
            <a:off x="3632108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D584EE0-4C30-4CE4-B980-8C74D716B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7500" y="5105705"/>
            <a:ext cx="468000" cy="4680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356468" y="5105705"/>
            <a:ext cx="468000" cy="468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A2C27FD-744A-4045-800F-8B12D2BB09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102262" y="1168802"/>
            <a:ext cx="468000" cy="46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B908D03-868C-43F9-984F-805DD8DCBD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546238" y="1162807"/>
            <a:ext cx="468000" cy="468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9839891-CDF8-4EB2-814A-E42C33F6DB2B}"/>
              </a:ext>
            </a:extLst>
          </p:cNvPr>
          <p:cNvSpPr txBox="1"/>
          <p:nvPr/>
        </p:nvSpPr>
        <p:spPr>
          <a:xfrm>
            <a:off x="8103103" y="259623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2021</a:t>
            </a:r>
            <a:endParaRPr lang="ru-RU" sz="2400" b="1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16865-9BF0-46BF-A260-B4A1375CC743}"/>
              </a:ext>
            </a:extLst>
          </p:cNvPr>
          <p:cNvSpPr txBox="1"/>
          <p:nvPr/>
        </p:nvSpPr>
        <p:spPr>
          <a:xfrm>
            <a:off x="5912281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2020</a:t>
            </a:r>
            <a:endParaRPr lang="ru-RU" sz="2400" b="1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2AC39-90AB-4793-BDD2-62991839125C}"/>
              </a:ext>
            </a:extLst>
          </p:cNvPr>
          <p:cNvSpPr txBox="1"/>
          <p:nvPr/>
        </p:nvSpPr>
        <p:spPr>
          <a:xfrm>
            <a:off x="10373841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2022</a:t>
            </a:r>
            <a:endParaRPr lang="ru-RU" sz="24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8CE4FD-30B6-4948-B96C-9482E8D80AAE}"/>
              </a:ext>
            </a:extLst>
          </p:cNvPr>
          <p:cNvSpPr txBox="1"/>
          <p:nvPr/>
        </p:nvSpPr>
        <p:spPr>
          <a:xfrm>
            <a:off x="3652201" y="259623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2019</a:t>
            </a:r>
            <a:endParaRPr lang="ru-RU" sz="2400" b="1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423089" y="370384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2018</a:t>
            </a:r>
            <a:endParaRPr lang="ru-RU" sz="2400" b="1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741004" y="4058266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1104763" y="5590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</a:rPr>
              <a:t>Lorem ipsum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F174C8-6797-46EF-AF72-C38179DED53E}"/>
              </a:ext>
            </a:extLst>
          </p:cNvPr>
          <p:cNvSpPr txBox="1"/>
          <p:nvPr/>
        </p:nvSpPr>
        <p:spPr>
          <a:xfrm>
            <a:off x="5240447" y="4061705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DFF235-6A7A-467D-9571-070151D36C67}"/>
              </a:ext>
            </a:extLst>
          </p:cNvPr>
          <p:cNvSpPr txBox="1"/>
          <p:nvPr/>
        </p:nvSpPr>
        <p:spPr>
          <a:xfrm>
            <a:off x="9739891" y="4061705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7366624" y="1115619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2962553" y="1120712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Lorem ipsum dolor sit </a:t>
            </a:r>
            <a:r>
              <a:rPr lang="en-US" sz="1600" dirty="0" err="1"/>
              <a:t>amet</a:t>
            </a:r>
            <a:r>
              <a:rPr lang="en-US" sz="1600" dirty="0"/>
              <a:t>, </a:t>
            </a:r>
            <a:r>
              <a:rPr lang="en-US" sz="1600" dirty="0" err="1"/>
              <a:t>consectetur</a:t>
            </a:r>
            <a:r>
              <a:rPr lang="en-US" sz="1600" dirty="0"/>
              <a:t> </a:t>
            </a:r>
            <a:r>
              <a:rPr lang="en-US" sz="1600" dirty="0" err="1"/>
              <a:t>adipiscing</a:t>
            </a:r>
            <a:r>
              <a:rPr lang="en-US" sz="1600" dirty="0"/>
              <a:t> </a:t>
            </a:r>
            <a:r>
              <a:rPr lang="en-US" sz="1600" dirty="0" err="1"/>
              <a:t>elit</a:t>
            </a:r>
            <a:r>
              <a:rPr lang="en-US" sz="1600" dirty="0"/>
              <a:t>, sed do </a:t>
            </a:r>
            <a:r>
              <a:rPr lang="en-US" sz="1600" dirty="0" err="1"/>
              <a:t>eiusmod</a:t>
            </a:r>
            <a:r>
              <a:rPr lang="en-US" sz="1600" dirty="0"/>
              <a:t> </a:t>
            </a:r>
            <a:r>
              <a:rPr lang="en-US" sz="1600" dirty="0" err="1"/>
              <a:t>tempor</a:t>
            </a:r>
            <a:r>
              <a:rPr lang="en-US" sz="1600" dirty="0"/>
              <a:t> </a:t>
            </a:r>
            <a:r>
              <a:rPr lang="en-US" sz="1600" dirty="0" err="1"/>
              <a:t>incididunt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</a:t>
            </a:r>
            <a:r>
              <a:rPr lang="en-US" sz="1600" dirty="0" err="1"/>
              <a:t>labore</a:t>
            </a:r>
            <a:r>
              <a:rPr lang="en-US" sz="1600" dirty="0"/>
              <a:t> et dolore magna </a:t>
            </a:r>
            <a:r>
              <a:rPr lang="en-US" sz="1600" dirty="0" err="1"/>
              <a:t>aliqua</a:t>
            </a:r>
            <a:r>
              <a:rPr lang="en-US" sz="1600" dirty="0"/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5625426" y="5994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</a:rPr>
              <a:t>Lorem ipsum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BCE15A-A19D-47EC-9DC0-36540613DD5D}"/>
              </a:ext>
            </a:extLst>
          </p:cNvPr>
          <p:cNvSpPr txBox="1"/>
          <p:nvPr/>
        </p:nvSpPr>
        <p:spPr>
          <a:xfrm>
            <a:off x="10066320" y="5590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5"/>
                </a:solidFill>
              </a:rPr>
              <a:t>Lorem ipsum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7879632" y="5798823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Lorem ipsum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3370664" y="5789725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</a:rPr>
              <a:t>Lorem ipsum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6" name="Нижний колонтитул 4">
            <a:extLst>
              <a:ext uri="{FF2B5EF4-FFF2-40B4-BE49-F238E27FC236}">
                <a16:creationId xmlns:a16="http://schemas.microsoft.com/office/drawing/2014/main" id="{14A1C15C-E8A0-4B8F-9DE3-3D69459D4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733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сылка" hidden="1">
            <a:extLst>
              <a:ext uri="{FF2B5EF4-FFF2-40B4-BE49-F238E27FC236}">
                <a16:creationId xmlns:a16="http://schemas.microsoft.com/office/drawing/2014/main" id="{AC0CBA2E-A8EE-4ED1-AF1C-FFE1E5F45D11}"/>
              </a:ext>
            </a:extLst>
          </p:cNvPr>
          <p:cNvSpPr/>
          <p:nvPr/>
        </p:nvSpPr>
        <p:spPr>
          <a:xfrm>
            <a:off x="3168650" y="501650"/>
            <a:ext cx="5854700" cy="5854700"/>
          </a:xfrm>
          <a:custGeom>
            <a:avLst/>
            <a:gdLst>
              <a:gd name="connsiteX0" fmla="*/ 2927350 w 5854700"/>
              <a:gd name="connsiteY0" fmla="*/ 1442350 h 5854700"/>
              <a:gd name="connsiteX1" fmla="*/ 1442350 w 5854700"/>
              <a:gd name="connsiteY1" fmla="*/ 2927350 h 5854700"/>
              <a:gd name="connsiteX2" fmla="*/ 2927350 w 5854700"/>
              <a:gd name="connsiteY2" fmla="*/ 4412350 h 5854700"/>
              <a:gd name="connsiteX3" fmla="*/ 4412350 w 5854700"/>
              <a:gd name="connsiteY3" fmla="*/ 2927350 h 5854700"/>
              <a:gd name="connsiteX4" fmla="*/ 2927350 w 5854700"/>
              <a:gd name="connsiteY4" fmla="*/ 1442350 h 5854700"/>
              <a:gd name="connsiteX5" fmla="*/ 2927350 w 5854700"/>
              <a:gd name="connsiteY5" fmla="*/ 0 h 5854700"/>
              <a:gd name="connsiteX6" fmla="*/ 5854700 w 5854700"/>
              <a:gd name="connsiteY6" fmla="*/ 2927350 h 5854700"/>
              <a:gd name="connsiteX7" fmla="*/ 2927350 w 5854700"/>
              <a:gd name="connsiteY7" fmla="*/ 5854700 h 5854700"/>
              <a:gd name="connsiteX8" fmla="*/ 0 w 5854700"/>
              <a:gd name="connsiteY8" fmla="*/ 2927350 h 5854700"/>
              <a:gd name="connsiteX9" fmla="*/ 2927350 w 5854700"/>
              <a:gd name="connsiteY9" fmla="*/ 0 h 585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854700" h="5854700">
                <a:moveTo>
                  <a:pt x="2927350" y="1442350"/>
                </a:moveTo>
                <a:cubicBezTo>
                  <a:pt x="2107207" y="1442350"/>
                  <a:pt x="1442350" y="2107207"/>
                  <a:pt x="1442350" y="2927350"/>
                </a:cubicBezTo>
                <a:cubicBezTo>
                  <a:pt x="1442350" y="3747493"/>
                  <a:pt x="2107207" y="4412350"/>
                  <a:pt x="2927350" y="4412350"/>
                </a:cubicBezTo>
                <a:cubicBezTo>
                  <a:pt x="3747493" y="4412350"/>
                  <a:pt x="4412350" y="3747493"/>
                  <a:pt x="4412350" y="2927350"/>
                </a:cubicBezTo>
                <a:cubicBezTo>
                  <a:pt x="4412350" y="2107207"/>
                  <a:pt x="3747493" y="1442350"/>
                  <a:pt x="2927350" y="1442350"/>
                </a:cubicBezTo>
                <a:close/>
                <a:moveTo>
                  <a:pt x="2927350" y="0"/>
                </a:moveTo>
                <a:cubicBezTo>
                  <a:pt x="4544081" y="0"/>
                  <a:pt x="5854700" y="1310619"/>
                  <a:pt x="5854700" y="2927350"/>
                </a:cubicBezTo>
                <a:cubicBezTo>
                  <a:pt x="5854700" y="4544081"/>
                  <a:pt x="4544081" y="5854700"/>
                  <a:pt x="2927350" y="5854700"/>
                </a:cubicBezTo>
                <a:cubicBezTo>
                  <a:pt x="1310619" y="5854700"/>
                  <a:pt x="0" y="4544081"/>
                  <a:pt x="0" y="2927350"/>
                </a:cubicBezTo>
                <a:cubicBezTo>
                  <a:pt x="0" y="1310619"/>
                  <a:pt x="1310619" y="0"/>
                  <a:pt x="292735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2" name="Овал 21" hidden="1">
            <a:extLst>
              <a:ext uri="{FF2B5EF4-FFF2-40B4-BE49-F238E27FC236}">
                <a16:creationId xmlns:a16="http://schemas.microsoft.com/office/drawing/2014/main" id="{222C5F0B-6EFC-4407-96C1-A95810130485}"/>
              </a:ext>
            </a:extLst>
          </p:cNvPr>
          <p:cNvSpPr/>
          <p:nvPr/>
        </p:nvSpPr>
        <p:spPr>
          <a:xfrm>
            <a:off x="5239105" y="2187426"/>
            <a:ext cx="2475000" cy="24750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трелка: шеврон 2">
            <a:extLst>
              <a:ext uri="{FF2B5EF4-FFF2-40B4-BE49-F238E27FC236}">
                <a16:creationId xmlns:a16="http://schemas.microsoft.com/office/drawing/2014/main" id="{2589DD2A-5A3F-4DFC-B9CE-F153C4AB0216}"/>
              </a:ext>
            </a:extLst>
          </p:cNvPr>
          <p:cNvSpPr/>
          <p:nvPr/>
        </p:nvSpPr>
        <p:spPr>
          <a:xfrm>
            <a:off x="651000" y="3156026"/>
            <a:ext cx="2329500" cy="452974"/>
          </a:xfrm>
          <a:prstGeom prst="chevron">
            <a:avLst>
              <a:gd name="adj" fmla="val 58912"/>
            </a:avLst>
          </a:prstGeom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Стрелка: шеврон 4">
            <a:extLst>
              <a:ext uri="{FF2B5EF4-FFF2-40B4-BE49-F238E27FC236}">
                <a16:creationId xmlns:a16="http://schemas.microsoft.com/office/drawing/2014/main" id="{ECE75415-B150-40F9-931E-3411873B625C}"/>
              </a:ext>
            </a:extLst>
          </p:cNvPr>
          <p:cNvSpPr/>
          <p:nvPr/>
        </p:nvSpPr>
        <p:spPr>
          <a:xfrm>
            <a:off x="2901000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2" name="Стрелка: шеврон 91">
            <a:extLst>
              <a:ext uri="{FF2B5EF4-FFF2-40B4-BE49-F238E27FC236}">
                <a16:creationId xmlns:a16="http://schemas.microsoft.com/office/drawing/2014/main" id="{48C17C91-31F2-42D9-955E-63870130CCB4}"/>
              </a:ext>
            </a:extLst>
          </p:cNvPr>
          <p:cNvSpPr/>
          <p:nvPr/>
        </p:nvSpPr>
        <p:spPr>
          <a:xfrm>
            <a:off x="515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4" name="Стрелка: шеврон 93">
            <a:extLst>
              <a:ext uri="{FF2B5EF4-FFF2-40B4-BE49-F238E27FC236}">
                <a16:creationId xmlns:a16="http://schemas.microsoft.com/office/drawing/2014/main" id="{BB3B7A49-90AE-40F7-AAF4-60B2543DF174}"/>
              </a:ext>
            </a:extLst>
          </p:cNvPr>
          <p:cNvSpPr/>
          <p:nvPr/>
        </p:nvSpPr>
        <p:spPr>
          <a:xfrm>
            <a:off x="7400998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6" name="Стрелка: шеврон 95">
            <a:extLst>
              <a:ext uri="{FF2B5EF4-FFF2-40B4-BE49-F238E27FC236}">
                <a16:creationId xmlns:a16="http://schemas.microsoft.com/office/drawing/2014/main" id="{32BCDDB5-B173-4C76-9B17-00BF5163696A}"/>
              </a:ext>
            </a:extLst>
          </p:cNvPr>
          <p:cNvSpPr/>
          <p:nvPr/>
        </p:nvSpPr>
        <p:spPr>
          <a:xfrm>
            <a:off x="9651000" y="3156026"/>
            <a:ext cx="2329200" cy="452974"/>
          </a:xfrm>
          <a:prstGeom prst="chevron">
            <a:avLst>
              <a:gd name="adj" fmla="val 58912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id="{F3E9BD90-30D0-4043-982A-073D8B8D5F32}"/>
              </a:ext>
            </a:extLst>
          </p:cNvPr>
          <p:cNvSpPr/>
          <p:nvPr/>
        </p:nvSpPr>
        <p:spPr>
          <a:xfrm>
            <a:off x="1725599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97">
            <a:extLst>
              <a:ext uri="{FF2B5EF4-FFF2-40B4-BE49-F238E27FC236}">
                <a16:creationId xmlns:a16="http://schemas.microsoft.com/office/drawing/2014/main" id="{3363B380-27C8-4A26-A7B1-A346CCFC4114}"/>
              </a:ext>
            </a:extLst>
          </p:cNvPr>
          <p:cNvSpPr/>
          <p:nvPr/>
        </p:nvSpPr>
        <p:spPr>
          <a:xfrm>
            <a:off x="397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0" name="Овал 99">
            <a:extLst>
              <a:ext uri="{FF2B5EF4-FFF2-40B4-BE49-F238E27FC236}">
                <a16:creationId xmlns:a16="http://schemas.microsoft.com/office/drawing/2014/main" id="{C25E64F9-09F9-4814-A2B1-19E73BDA83A1}"/>
              </a:ext>
            </a:extLst>
          </p:cNvPr>
          <p:cNvSpPr/>
          <p:nvPr/>
        </p:nvSpPr>
        <p:spPr>
          <a:xfrm>
            <a:off x="6225597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" name="Овал 101">
            <a:extLst>
              <a:ext uri="{FF2B5EF4-FFF2-40B4-BE49-F238E27FC236}">
                <a16:creationId xmlns:a16="http://schemas.microsoft.com/office/drawing/2014/main" id="{1C71C7A4-2B62-467D-B6E4-BB9B8D54C29F}"/>
              </a:ext>
            </a:extLst>
          </p:cNvPr>
          <p:cNvSpPr/>
          <p:nvPr/>
        </p:nvSpPr>
        <p:spPr>
          <a:xfrm>
            <a:off x="8475071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4" name="Овал 103">
            <a:extLst>
              <a:ext uri="{FF2B5EF4-FFF2-40B4-BE49-F238E27FC236}">
                <a16:creationId xmlns:a16="http://schemas.microsoft.com/office/drawing/2014/main" id="{6CB18B6B-9FB3-4975-9ED1-D8731CBC7B24}"/>
              </a:ext>
            </a:extLst>
          </p:cNvPr>
          <p:cNvSpPr/>
          <p:nvPr/>
        </p:nvSpPr>
        <p:spPr>
          <a:xfrm>
            <a:off x="10725600" y="3292513"/>
            <a:ext cx="180000" cy="18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FECFDD74-2781-4622-BF75-992AD9F304A3}"/>
              </a:ext>
            </a:extLst>
          </p:cNvPr>
          <p:cNvCxnSpPr/>
          <p:nvPr/>
        </p:nvCxnSpPr>
        <p:spPr>
          <a:xfrm flipV="1">
            <a:off x="1821000" y="1852513"/>
            <a:ext cx="0" cy="1303513"/>
          </a:xfrm>
          <a:prstGeom prst="line">
            <a:avLst/>
          </a:prstGeom>
          <a:ln w="25400"/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единительная линия 133">
            <a:extLst>
              <a:ext uri="{FF2B5EF4-FFF2-40B4-BE49-F238E27FC236}">
                <a16:creationId xmlns:a16="http://schemas.microsoft.com/office/drawing/2014/main" id="{4963C330-4BEE-478C-8B2D-E04E4289F087}"/>
              </a:ext>
            </a:extLst>
          </p:cNvPr>
          <p:cNvCxnSpPr/>
          <p:nvPr/>
        </p:nvCxnSpPr>
        <p:spPr>
          <a:xfrm flipV="1">
            <a:off x="4071000" y="3609000"/>
            <a:ext cx="0" cy="1303513"/>
          </a:xfrm>
          <a:prstGeom prst="line">
            <a:avLst/>
          </a:prstGeom>
          <a:ln w="25400">
            <a:solidFill>
              <a:schemeClr val="accent2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Прямая соединительная линия 135">
            <a:extLst>
              <a:ext uri="{FF2B5EF4-FFF2-40B4-BE49-F238E27FC236}">
                <a16:creationId xmlns:a16="http://schemas.microsoft.com/office/drawing/2014/main" id="{6885BC86-019A-4A33-A510-46F813B46A86}"/>
              </a:ext>
            </a:extLst>
          </p:cNvPr>
          <p:cNvCxnSpPr/>
          <p:nvPr/>
        </p:nvCxnSpPr>
        <p:spPr>
          <a:xfrm flipV="1">
            <a:off x="6321000" y="1852513"/>
            <a:ext cx="0" cy="1303513"/>
          </a:xfrm>
          <a:prstGeom prst="line">
            <a:avLst/>
          </a:prstGeom>
          <a:ln w="25400">
            <a:solidFill>
              <a:schemeClr val="accent3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Прямая соединительная линия 141">
            <a:extLst>
              <a:ext uri="{FF2B5EF4-FFF2-40B4-BE49-F238E27FC236}">
                <a16:creationId xmlns:a16="http://schemas.microsoft.com/office/drawing/2014/main" id="{CDFE1742-8440-4BB3-B752-3F357C204D22}"/>
              </a:ext>
            </a:extLst>
          </p:cNvPr>
          <p:cNvCxnSpPr/>
          <p:nvPr/>
        </p:nvCxnSpPr>
        <p:spPr>
          <a:xfrm flipV="1">
            <a:off x="8570444" y="3609000"/>
            <a:ext cx="0" cy="1303513"/>
          </a:xfrm>
          <a:prstGeom prst="line">
            <a:avLst/>
          </a:prstGeom>
          <a:ln w="25400">
            <a:solidFill>
              <a:schemeClr val="accent4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Прямая соединительная линия 143">
            <a:extLst>
              <a:ext uri="{FF2B5EF4-FFF2-40B4-BE49-F238E27FC236}">
                <a16:creationId xmlns:a16="http://schemas.microsoft.com/office/drawing/2014/main" id="{FA7F2351-0A5E-462E-BB3F-6F5D821FB313}"/>
              </a:ext>
            </a:extLst>
          </p:cNvPr>
          <p:cNvCxnSpPr/>
          <p:nvPr/>
        </p:nvCxnSpPr>
        <p:spPr>
          <a:xfrm flipV="1">
            <a:off x="10780238" y="1846518"/>
            <a:ext cx="0" cy="1303513"/>
          </a:xfrm>
          <a:prstGeom prst="line">
            <a:avLst/>
          </a:prstGeom>
          <a:ln w="25400">
            <a:solidFill>
              <a:schemeClr val="accent5"/>
            </a:solidFill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Круг: прозрачная заливка 8">
            <a:extLst>
              <a:ext uri="{FF2B5EF4-FFF2-40B4-BE49-F238E27FC236}">
                <a16:creationId xmlns:a16="http://schemas.microsoft.com/office/drawing/2014/main" id="{EDC4F14C-DCE6-4E69-B7DC-5545EA071D9D}"/>
              </a:ext>
            </a:extLst>
          </p:cNvPr>
          <p:cNvSpPr/>
          <p:nvPr/>
        </p:nvSpPr>
        <p:spPr>
          <a:xfrm>
            <a:off x="1382108" y="968734"/>
            <a:ext cx="877784" cy="877784"/>
          </a:xfrm>
          <a:prstGeom prst="donut">
            <a:avLst>
              <a:gd name="adj" fmla="val 8904"/>
            </a:avLst>
          </a:prstGeom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E14A7DE1-BF67-4134-B29A-9841C011E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587000" y="1173626"/>
            <a:ext cx="468000" cy="468000"/>
          </a:xfrm>
          <a:prstGeom prst="rect">
            <a:avLst/>
          </a:prstGeom>
        </p:spPr>
      </p:pic>
      <p:sp>
        <p:nvSpPr>
          <p:cNvPr id="11" name="Круг: прозрачная заливка 10">
            <a:extLst>
              <a:ext uri="{FF2B5EF4-FFF2-40B4-BE49-F238E27FC236}">
                <a16:creationId xmlns:a16="http://schemas.microsoft.com/office/drawing/2014/main" id="{4BE139DC-E3E0-4D2C-9D37-6A5565B3AB0A}"/>
              </a:ext>
            </a:extLst>
          </p:cNvPr>
          <p:cNvSpPr/>
          <p:nvPr/>
        </p:nvSpPr>
        <p:spPr>
          <a:xfrm>
            <a:off x="5881432" y="968734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3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Круг: прозрачная заливка 13">
            <a:extLst>
              <a:ext uri="{FF2B5EF4-FFF2-40B4-BE49-F238E27FC236}">
                <a16:creationId xmlns:a16="http://schemas.microsoft.com/office/drawing/2014/main" id="{8BC51743-AF96-45AA-BEEF-F0EE3B34A727}"/>
              </a:ext>
            </a:extLst>
          </p:cNvPr>
          <p:cNvSpPr/>
          <p:nvPr/>
        </p:nvSpPr>
        <p:spPr>
          <a:xfrm>
            <a:off x="10341346" y="962739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Круг: прозрачная заливка 15">
            <a:extLst>
              <a:ext uri="{FF2B5EF4-FFF2-40B4-BE49-F238E27FC236}">
                <a16:creationId xmlns:a16="http://schemas.microsoft.com/office/drawing/2014/main" id="{C9652DBB-FAF7-4C01-AF5A-13E81AA8CE4C}"/>
              </a:ext>
            </a:extLst>
          </p:cNvPr>
          <p:cNvSpPr/>
          <p:nvPr/>
        </p:nvSpPr>
        <p:spPr>
          <a:xfrm>
            <a:off x="8131552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4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руг: прозрачная заливка 17">
            <a:extLst>
              <a:ext uri="{FF2B5EF4-FFF2-40B4-BE49-F238E27FC236}">
                <a16:creationId xmlns:a16="http://schemas.microsoft.com/office/drawing/2014/main" id="{8DDD3C6F-8D95-4B47-8E5D-91C5D8A68663}"/>
              </a:ext>
            </a:extLst>
          </p:cNvPr>
          <p:cNvSpPr/>
          <p:nvPr/>
        </p:nvSpPr>
        <p:spPr>
          <a:xfrm>
            <a:off x="3632108" y="4900813"/>
            <a:ext cx="877784" cy="877784"/>
          </a:xfrm>
          <a:prstGeom prst="donut">
            <a:avLst>
              <a:gd name="adj" fmla="val 8904"/>
            </a:avLst>
          </a:prstGeom>
          <a:solidFill>
            <a:schemeClr val="accent2"/>
          </a:solidFill>
          <a:ln>
            <a:noFill/>
          </a:ln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CD584EE0-4C30-4CE4-B980-8C74D716B9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847500" y="5105705"/>
            <a:ext cx="468000" cy="468000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40AF2B1F-D040-445E-9C93-BF1BC9DC51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8356468" y="5105705"/>
            <a:ext cx="468000" cy="468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A2C27FD-744A-4045-800F-8B12D2BB09F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6102262" y="1168802"/>
            <a:ext cx="468000" cy="468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B908D03-868C-43F9-984F-805DD8DCBD6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rcRect/>
          <a:stretch/>
        </p:blipFill>
        <p:spPr>
          <a:xfrm>
            <a:off x="10546238" y="1162807"/>
            <a:ext cx="468000" cy="468000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99839891-CDF8-4EB2-814A-E42C33F6DB2B}"/>
              </a:ext>
            </a:extLst>
          </p:cNvPr>
          <p:cNvSpPr txBox="1"/>
          <p:nvPr/>
        </p:nvSpPr>
        <p:spPr>
          <a:xfrm>
            <a:off x="8103103" y="2596239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2021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5216865-9BF0-46BF-A260-B4A1375CC743}"/>
              </a:ext>
            </a:extLst>
          </p:cNvPr>
          <p:cNvSpPr txBox="1"/>
          <p:nvPr/>
        </p:nvSpPr>
        <p:spPr>
          <a:xfrm>
            <a:off x="5912281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2020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C82AC39-90AB-4793-BDD2-62991839125C}"/>
              </a:ext>
            </a:extLst>
          </p:cNvPr>
          <p:cNvSpPr txBox="1"/>
          <p:nvPr/>
        </p:nvSpPr>
        <p:spPr>
          <a:xfrm>
            <a:off x="10373841" y="3703844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2022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E8CE4FD-30B6-4948-B96C-9482E8D80AAE}"/>
              </a:ext>
            </a:extLst>
          </p:cNvPr>
          <p:cNvSpPr txBox="1"/>
          <p:nvPr/>
        </p:nvSpPr>
        <p:spPr>
          <a:xfrm>
            <a:off x="3652201" y="2596238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2019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E5C7419-D675-492A-B049-E681808FE762}"/>
              </a:ext>
            </a:extLst>
          </p:cNvPr>
          <p:cNvSpPr txBox="1"/>
          <p:nvPr/>
        </p:nvSpPr>
        <p:spPr>
          <a:xfrm>
            <a:off x="1423089" y="3703843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2018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40DAF3F-07B5-4618-8F03-F5DFC9D923BA}"/>
              </a:ext>
            </a:extLst>
          </p:cNvPr>
          <p:cNvSpPr txBox="1"/>
          <p:nvPr/>
        </p:nvSpPr>
        <p:spPr>
          <a:xfrm>
            <a:off x="741004" y="4058266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550BB9FF-D8D0-4794-9F11-778EA5E7AAE6}"/>
              </a:ext>
            </a:extLst>
          </p:cNvPr>
          <p:cNvSpPr txBox="1"/>
          <p:nvPr/>
        </p:nvSpPr>
        <p:spPr>
          <a:xfrm>
            <a:off x="1104763" y="5590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1"/>
                </a:solidFill>
              </a:rPr>
              <a:t>Lorem ipsum</a:t>
            </a:r>
            <a:endParaRPr lang="ru-RU" b="1" dirty="0">
              <a:solidFill>
                <a:schemeClr val="accent1"/>
              </a:solidFill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F174C8-6797-46EF-AF72-C38179DED53E}"/>
              </a:ext>
            </a:extLst>
          </p:cNvPr>
          <p:cNvSpPr txBox="1"/>
          <p:nvPr/>
        </p:nvSpPr>
        <p:spPr>
          <a:xfrm>
            <a:off x="5240447" y="4061705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ADFF235-6A7A-467D-9571-070151D36C67}"/>
              </a:ext>
            </a:extLst>
          </p:cNvPr>
          <p:cNvSpPr txBox="1"/>
          <p:nvPr/>
        </p:nvSpPr>
        <p:spPr>
          <a:xfrm>
            <a:off x="9739891" y="4061705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0EDD49C-78D3-4CBD-8B4F-746E7416F4B6}"/>
              </a:ext>
            </a:extLst>
          </p:cNvPr>
          <p:cNvSpPr txBox="1"/>
          <p:nvPr/>
        </p:nvSpPr>
        <p:spPr>
          <a:xfrm>
            <a:off x="7366624" y="1115619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30EADC6-B72B-4B81-B88C-58116A4BE829}"/>
              </a:ext>
            </a:extLst>
          </p:cNvPr>
          <p:cNvSpPr txBox="1"/>
          <p:nvPr/>
        </p:nvSpPr>
        <p:spPr>
          <a:xfrm>
            <a:off x="2962553" y="1120712"/>
            <a:ext cx="21599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bg1"/>
                </a:solidFill>
              </a:rPr>
              <a:t>Lorem ipsum dolor sit </a:t>
            </a:r>
            <a:r>
              <a:rPr lang="en-US" sz="1600" dirty="0" err="1">
                <a:solidFill>
                  <a:schemeClr val="bg1"/>
                </a:solidFill>
              </a:rPr>
              <a:t>amet</a:t>
            </a:r>
            <a:r>
              <a:rPr lang="en-US" sz="1600" dirty="0">
                <a:solidFill>
                  <a:schemeClr val="bg1"/>
                </a:solidFill>
              </a:rPr>
              <a:t>, </a:t>
            </a:r>
            <a:r>
              <a:rPr lang="en-US" sz="1600" dirty="0" err="1">
                <a:solidFill>
                  <a:schemeClr val="bg1"/>
                </a:solidFill>
              </a:rPr>
              <a:t>consectetur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adipiscing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elit</a:t>
            </a:r>
            <a:r>
              <a:rPr lang="en-US" sz="1600" dirty="0">
                <a:solidFill>
                  <a:schemeClr val="bg1"/>
                </a:solidFill>
              </a:rPr>
              <a:t>, sed do </a:t>
            </a:r>
            <a:r>
              <a:rPr lang="en-US" sz="1600" dirty="0" err="1">
                <a:solidFill>
                  <a:schemeClr val="bg1"/>
                </a:solidFill>
              </a:rPr>
              <a:t>eiusmod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tempor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incididunt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ut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  <a:r>
              <a:rPr lang="en-US" sz="1600" dirty="0" err="1">
                <a:solidFill>
                  <a:schemeClr val="bg1"/>
                </a:solidFill>
              </a:rPr>
              <a:t>labore</a:t>
            </a:r>
            <a:r>
              <a:rPr lang="en-US" sz="1600" dirty="0">
                <a:solidFill>
                  <a:schemeClr val="bg1"/>
                </a:solidFill>
              </a:rPr>
              <a:t> et dolore magna </a:t>
            </a:r>
            <a:r>
              <a:rPr lang="en-US" sz="1600" dirty="0" err="1">
                <a:solidFill>
                  <a:schemeClr val="bg1"/>
                </a:solidFill>
              </a:rPr>
              <a:t>aliqua</a:t>
            </a:r>
            <a:r>
              <a:rPr lang="en-US" sz="16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81E96B2-F90C-4E57-A90F-363F9934521C}"/>
              </a:ext>
            </a:extLst>
          </p:cNvPr>
          <p:cNvSpPr txBox="1"/>
          <p:nvPr/>
        </p:nvSpPr>
        <p:spPr>
          <a:xfrm>
            <a:off x="5625426" y="5994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3"/>
                </a:solidFill>
              </a:rPr>
              <a:t>Lorem ipsum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1BCE15A-A19D-47EC-9DC0-36540613DD5D}"/>
              </a:ext>
            </a:extLst>
          </p:cNvPr>
          <p:cNvSpPr txBox="1"/>
          <p:nvPr/>
        </p:nvSpPr>
        <p:spPr>
          <a:xfrm>
            <a:off x="10066320" y="559002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5"/>
                </a:solidFill>
              </a:rPr>
              <a:t>Lorem ipsum</a:t>
            </a:r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CCF2593-D6BE-4127-A6EA-89128EEC0A2F}"/>
              </a:ext>
            </a:extLst>
          </p:cNvPr>
          <p:cNvSpPr txBox="1"/>
          <p:nvPr/>
        </p:nvSpPr>
        <p:spPr>
          <a:xfrm>
            <a:off x="7879632" y="5798823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Lorem ipsum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BEB0CEB-DB0F-4661-A06A-B73322E73857}"/>
              </a:ext>
            </a:extLst>
          </p:cNvPr>
          <p:cNvSpPr txBox="1"/>
          <p:nvPr/>
        </p:nvSpPr>
        <p:spPr>
          <a:xfrm>
            <a:off x="3370664" y="5789725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2"/>
                </a:solidFill>
              </a:rPr>
              <a:t>Lorem ipsum</a:t>
            </a:r>
            <a:endParaRPr lang="ru-RU" b="1" dirty="0">
              <a:solidFill>
                <a:schemeClr val="accent2"/>
              </a:solidFill>
            </a:endParaRPr>
          </a:p>
        </p:txBody>
      </p:sp>
      <p:sp>
        <p:nvSpPr>
          <p:cNvPr id="46" name="Нижний колонтитул 4">
            <a:extLst>
              <a:ext uri="{FF2B5EF4-FFF2-40B4-BE49-F238E27FC236}">
                <a16:creationId xmlns:a16="http://schemas.microsoft.com/office/drawing/2014/main" id="{5591347C-CAB8-427D-B1C0-EF716C3E9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2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793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405</Words>
  <Application>Microsoft Office PowerPoint</Application>
  <PresentationFormat>Широкоэкранный</PresentationFormat>
  <Paragraphs>48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46</cp:revision>
  <dcterms:created xsi:type="dcterms:W3CDTF">2020-08-08T15:33:15Z</dcterms:created>
  <dcterms:modified xsi:type="dcterms:W3CDTF">2020-08-16T08:43:21Z</dcterms:modified>
</cp:coreProperties>
</file>